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41" r:id="rId1"/>
    <p:sldMasterId id="2147483867" r:id="rId2"/>
    <p:sldMasterId id="2147483879" r:id="rId3"/>
  </p:sldMasterIdLst>
  <p:notesMasterIdLst>
    <p:notesMasterId r:id="rId20"/>
  </p:notesMasterIdLst>
  <p:handoutMasterIdLst>
    <p:handoutMasterId r:id="rId21"/>
  </p:handoutMasterIdLst>
  <p:sldIdLst>
    <p:sldId id="495" r:id="rId4"/>
    <p:sldId id="609" r:id="rId5"/>
    <p:sldId id="586" r:id="rId6"/>
    <p:sldId id="2147481746" r:id="rId7"/>
    <p:sldId id="2147481747" r:id="rId8"/>
    <p:sldId id="608" r:id="rId9"/>
    <p:sldId id="605" r:id="rId10"/>
    <p:sldId id="641" r:id="rId11"/>
    <p:sldId id="606" r:id="rId12"/>
    <p:sldId id="2147481750" r:id="rId13"/>
    <p:sldId id="2147481749" r:id="rId14"/>
    <p:sldId id="2147481751" r:id="rId15"/>
    <p:sldId id="2147481752" r:id="rId16"/>
    <p:sldId id="639" r:id="rId17"/>
    <p:sldId id="2147481748" r:id="rId18"/>
    <p:sldId id="642" r:id="rId19"/>
  </p:sldIdLst>
  <p:sldSz cx="9144000" cy="6858000" type="screen4x3"/>
  <p:notesSz cx="7010400" cy="92964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21A92A8-A343-47DF-B009-256CD3BF9EF0}">
          <p14:sldIdLst>
            <p14:sldId id="495"/>
            <p14:sldId id="609"/>
            <p14:sldId id="586"/>
            <p14:sldId id="2147481746"/>
            <p14:sldId id="2147481747"/>
            <p14:sldId id="608"/>
            <p14:sldId id="605"/>
            <p14:sldId id="641"/>
            <p14:sldId id="606"/>
            <p14:sldId id="2147481750"/>
            <p14:sldId id="2147481749"/>
            <p14:sldId id="2147481751"/>
            <p14:sldId id="2147481752"/>
            <p14:sldId id="639"/>
            <p14:sldId id="2147481748"/>
            <p14:sldId id="642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14368"/>
    <a:srgbClr val="00ADEF"/>
    <a:srgbClr val="DA612E"/>
    <a:srgbClr val="FFFFFF"/>
    <a:srgbClr val="8F9190"/>
    <a:srgbClr val="000000"/>
    <a:srgbClr val="5A23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175" autoAdjust="0"/>
    <p:restoredTop sz="96224" autoAdjust="0"/>
  </p:normalViewPr>
  <p:slideViewPr>
    <p:cSldViewPr snapToGrid="0">
      <p:cViewPr varScale="1">
        <p:scale>
          <a:sx n="79" d="100"/>
          <a:sy n="79" d="100"/>
        </p:scale>
        <p:origin x="1406" y="77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2" d="100"/>
          <a:sy n="82" d="100"/>
        </p:scale>
        <p:origin x="3228" y="10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" Type="http://schemas.openxmlformats.org/officeDocument/2006/relationships/slideMaster" Target="slideMasters/slideMaster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svg"/><Relationship Id="rId1" Type="http://schemas.openxmlformats.org/officeDocument/2006/relationships/image" Target="../media/image26.png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10" Type="http://schemas.openxmlformats.org/officeDocument/2006/relationships/image" Target="../media/image35.svg"/><Relationship Id="rId4" Type="http://schemas.openxmlformats.org/officeDocument/2006/relationships/image" Target="../media/image29.svg"/><Relationship Id="rId9" Type="http://schemas.openxmlformats.org/officeDocument/2006/relationships/image" Target="../media/image34.pn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sv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12" Type="http://schemas.openxmlformats.org/officeDocument/2006/relationships/image" Target="../media/image72.svg"/><Relationship Id="rId2" Type="http://schemas.openxmlformats.org/officeDocument/2006/relationships/image" Target="../media/image62.svg"/><Relationship Id="rId1" Type="http://schemas.openxmlformats.org/officeDocument/2006/relationships/image" Target="../media/image61.png"/><Relationship Id="rId6" Type="http://schemas.openxmlformats.org/officeDocument/2006/relationships/image" Target="../media/image66.svg"/><Relationship Id="rId11" Type="http://schemas.openxmlformats.org/officeDocument/2006/relationships/image" Target="../media/image71.png"/><Relationship Id="rId5" Type="http://schemas.openxmlformats.org/officeDocument/2006/relationships/image" Target="../media/image65.png"/><Relationship Id="rId10" Type="http://schemas.openxmlformats.org/officeDocument/2006/relationships/image" Target="../media/image70.svg"/><Relationship Id="rId4" Type="http://schemas.openxmlformats.org/officeDocument/2006/relationships/image" Target="../media/image64.svg"/><Relationship Id="rId9" Type="http://schemas.openxmlformats.org/officeDocument/2006/relationships/image" Target="../media/image69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svg"/><Relationship Id="rId1" Type="http://schemas.openxmlformats.org/officeDocument/2006/relationships/image" Target="../media/image26.png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10" Type="http://schemas.openxmlformats.org/officeDocument/2006/relationships/image" Target="../media/image35.svg"/><Relationship Id="rId4" Type="http://schemas.openxmlformats.org/officeDocument/2006/relationships/image" Target="../media/image29.svg"/><Relationship Id="rId9" Type="http://schemas.openxmlformats.org/officeDocument/2006/relationships/image" Target="../media/image34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sv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12" Type="http://schemas.openxmlformats.org/officeDocument/2006/relationships/image" Target="../media/image72.svg"/><Relationship Id="rId2" Type="http://schemas.openxmlformats.org/officeDocument/2006/relationships/image" Target="../media/image62.svg"/><Relationship Id="rId1" Type="http://schemas.openxmlformats.org/officeDocument/2006/relationships/image" Target="../media/image61.png"/><Relationship Id="rId6" Type="http://schemas.openxmlformats.org/officeDocument/2006/relationships/image" Target="../media/image66.svg"/><Relationship Id="rId11" Type="http://schemas.openxmlformats.org/officeDocument/2006/relationships/image" Target="../media/image71.png"/><Relationship Id="rId5" Type="http://schemas.openxmlformats.org/officeDocument/2006/relationships/image" Target="../media/image65.png"/><Relationship Id="rId10" Type="http://schemas.openxmlformats.org/officeDocument/2006/relationships/image" Target="../media/image70.svg"/><Relationship Id="rId4" Type="http://schemas.openxmlformats.org/officeDocument/2006/relationships/image" Target="../media/image64.svg"/><Relationship Id="rId9" Type="http://schemas.openxmlformats.org/officeDocument/2006/relationships/image" Target="../media/image69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A0CDB60-3A0A-44EE-AC3E-49C61BAA905A}" type="doc">
      <dgm:prSet loTypeId="urn:microsoft.com/office/officeart/2018/2/layout/IconCircle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7F242F1-5820-465B-8E9E-93B47C8EB40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Azure AI ecosystem.</a:t>
          </a:r>
        </a:p>
      </dgm:t>
    </dgm:pt>
    <dgm:pt modelId="{C5D1678D-E881-40BB-9DDA-5E8146A946D3}" type="parTrans" cxnId="{6358344E-B0DC-4D44-99E6-30BCA3C72B21}">
      <dgm:prSet/>
      <dgm:spPr/>
      <dgm:t>
        <a:bodyPr/>
        <a:lstStyle/>
        <a:p>
          <a:endParaRPr lang="en-US"/>
        </a:p>
      </dgm:t>
    </dgm:pt>
    <dgm:pt modelId="{891C439A-B2DE-41D6-AFA6-3ECC645F8A45}" type="sibTrans" cxnId="{6358344E-B0DC-4D44-99E6-30BCA3C72B21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45050504-E634-470A-89AF-11DBB853F93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Why use Azure AI Services.</a:t>
          </a:r>
        </a:p>
      </dgm:t>
    </dgm:pt>
    <dgm:pt modelId="{074B1F92-476F-434C-93A7-CD566C5FEF2F}" type="parTrans" cxnId="{18222206-5CD0-4AFF-84B8-096A3ADFCB91}">
      <dgm:prSet/>
      <dgm:spPr/>
      <dgm:t>
        <a:bodyPr/>
        <a:lstStyle/>
        <a:p>
          <a:endParaRPr lang="en-US"/>
        </a:p>
      </dgm:t>
    </dgm:pt>
    <dgm:pt modelId="{55DFD4BC-6EA8-4C09-A10A-280CF8FC4B3D}" type="sibTrans" cxnId="{18222206-5CD0-4AFF-84B8-096A3ADFCB91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91F5B2A5-BA50-42B6-92F0-330799D8B61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Data privacy and security.</a:t>
          </a:r>
        </a:p>
      </dgm:t>
    </dgm:pt>
    <dgm:pt modelId="{2CC51D30-F688-453F-A648-9FB0A75688EA}" type="parTrans" cxnId="{342B5096-13A0-4DBA-9024-F5631B5F4F9E}">
      <dgm:prSet/>
      <dgm:spPr/>
      <dgm:t>
        <a:bodyPr/>
        <a:lstStyle/>
        <a:p>
          <a:endParaRPr lang="en-US"/>
        </a:p>
      </dgm:t>
    </dgm:pt>
    <dgm:pt modelId="{0A4C8244-1CEC-416C-8E1E-8FA5D5CE762B}" type="sibTrans" cxnId="{342B5096-13A0-4DBA-9024-F5631B5F4F9E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1B871059-D9E2-4C9C-A71C-802BDC6A3DC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Demo.</a:t>
          </a:r>
        </a:p>
      </dgm:t>
    </dgm:pt>
    <dgm:pt modelId="{B3C64BD6-F7C5-4589-A35F-919BAF56A3D7}" type="parTrans" cxnId="{AF1F2478-CD5C-4A67-8E58-D150020B1AB5}">
      <dgm:prSet/>
      <dgm:spPr/>
      <dgm:t>
        <a:bodyPr/>
        <a:lstStyle/>
        <a:p>
          <a:endParaRPr lang="en-US"/>
        </a:p>
      </dgm:t>
    </dgm:pt>
    <dgm:pt modelId="{BF300EC1-A4CC-431D-B01A-66F9266D0696}" type="sibTrans" cxnId="{AF1F2478-CD5C-4A67-8E58-D150020B1AB5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CF39A248-75EB-4CE2-8397-E123F5BF619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Sample architectures.</a:t>
          </a:r>
        </a:p>
      </dgm:t>
    </dgm:pt>
    <dgm:pt modelId="{B0BBE70A-487D-4CF3-885F-DFFF6152A5AC}" type="parTrans" cxnId="{FC82EB19-2AAA-4E63-8FEB-6E77BB424529}">
      <dgm:prSet/>
      <dgm:spPr/>
      <dgm:t>
        <a:bodyPr/>
        <a:lstStyle/>
        <a:p>
          <a:endParaRPr lang="en-US"/>
        </a:p>
      </dgm:t>
    </dgm:pt>
    <dgm:pt modelId="{986A2AEA-57E1-403A-971D-78B9D8871028}" type="sibTrans" cxnId="{FC82EB19-2AAA-4E63-8FEB-6E77BB424529}">
      <dgm:prSet/>
      <dgm:spPr/>
      <dgm:t>
        <a:bodyPr/>
        <a:lstStyle/>
        <a:p>
          <a:endParaRPr lang="en-US"/>
        </a:p>
      </dgm:t>
    </dgm:pt>
    <dgm:pt modelId="{D6404102-EEB1-4992-8543-A993C374DDAD}" type="pres">
      <dgm:prSet presAssocID="{9A0CDB60-3A0A-44EE-AC3E-49C61BAA905A}" presName="root" presStyleCnt="0">
        <dgm:presLayoutVars>
          <dgm:dir/>
          <dgm:resizeHandles val="exact"/>
        </dgm:presLayoutVars>
      </dgm:prSet>
      <dgm:spPr/>
    </dgm:pt>
    <dgm:pt modelId="{6194D8A2-7F90-4B08-8AA1-66618B6789C2}" type="pres">
      <dgm:prSet presAssocID="{9A0CDB60-3A0A-44EE-AC3E-49C61BAA905A}" presName="container" presStyleCnt="0">
        <dgm:presLayoutVars>
          <dgm:dir/>
          <dgm:resizeHandles val="exact"/>
        </dgm:presLayoutVars>
      </dgm:prSet>
      <dgm:spPr/>
    </dgm:pt>
    <dgm:pt modelId="{ED023EA4-4C06-450F-B4CE-EDB2FD6E2F9E}" type="pres">
      <dgm:prSet presAssocID="{87F242F1-5820-465B-8E9E-93B47C8EB40A}" presName="compNode" presStyleCnt="0"/>
      <dgm:spPr/>
    </dgm:pt>
    <dgm:pt modelId="{E24AA700-900F-4F86-B8A9-EFDF7AFFD668}" type="pres">
      <dgm:prSet presAssocID="{87F242F1-5820-465B-8E9E-93B47C8EB40A}" presName="iconBgRect" presStyleLbl="bgShp" presStyleIdx="0" presStyleCnt="5"/>
      <dgm:spPr/>
    </dgm:pt>
    <dgm:pt modelId="{5ECA430F-39E5-4C4F-8B62-0B371B8C2FB7}" type="pres">
      <dgm:prSet presAssocID="{87F242F1-5820-465B-8E9E-93B47C8EB40A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loud"/>
        </a:ext>
      </dgm:extLst>
    </dgm:pt>
    <dgm:pt modelId="{6C11BA78-F372-49C6-9B50-73C69AEC416A}" type="pres">
      <dgm:prSet presAssocID="{87F242F1-5820-465B-8E9E-93B47C8EB40A}" presName="spaceRect" presStyleCnt="0"/>
      <dgm:spPr/>
    </dgm:pt>
    <dgm:pt modelId="{31B6E4CE-EAC9-4F52-8FCD-79D0B44EDA28}" type="pres">
      <dgm:prSet presAssocID="{87F242F1-5820-465B-8E9E-93B47C8EB40A}" presName="textRect" presStyleLbl="revTx" presStyleIdx="0" presStyleCnt="5">
        <dgm:presLayoutVars>
          <dgm:chMax val="1"/>
          <dgm:chPref val="1"/>
        </dgm:presLayoutVars>
      </dgm:prSet>
      <dgm:spPr/>
    </dgm:pt>
    <dgm:pt modelId="{C61FF5D1-6832-470D-8454-4D190D7CE4C1}" type="pres">
      <dgm:prSet presAssocID="{891C439A-B2DE-41D6-AFA6-3ECC645F8A45}" presName="sibTrans" presStyleLbl="sibTrans2D1" presStyleIdx="0" presStyleCnt="0"/>
      <dgm:spPr/>
    </dgm:pt>
    <dgm:pt modelId="{81D36C9F-3247-431B-9E30-8CBCE89BF322}" type="pres">
      <dgm:prSet presAssocID="{45050504-E634-470A-89AF-11DBB853F93D}" presName="compNode" presStyleCnt="0"/>
      <dgm:spPr/>
    </dgm:pt>
    <dgm:pt modelId="{9F8BB761-3D37-45B8-82E4-589CDAC33CF1}" type="pres">
      <dgm:prSet presAssocID="{45050504-E634-470A-89AF-11DBB853F93D}" presName="iconBgRect" presStyleLbl="bgShp" presStyleIdx="1" presStyleCnt="5"/>
      <dgm:spPr/>
    </dgm:pt>
    <dgm:pt modelId="{31F61E21-9059-40E9-AA92-61174D016412}" type="pres">
      <dgm:prSet presAssocID="{45050504-E634-470A-89AF-11DBB853F93D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D5E25B4F-8AA2-4012-A5E2-4F02DDC986F2}" type="pres">
      <dgm:prSet presAssocID="{45050504-E634-470A-89AF-11DBB853F93D}" presName="spaceRect" presStyleCnt="0"/>
      <dgm:spPr/>
    </dgm:pt>
    <dgm:pt modelId="{56262242-09CC-4A24-AC69-1CEA1AD4EBE3}" type="pres">
      <dgm:prSet presAssocID="{45050504-E634-470A-89AF-11DBB853F93D}" presName="textRect" presStyleLbl="revTx" presStyleIdx="1" presStyleCnt="5">
        <dgm:presLayoutVars>
          <dgm:chMax val="1"/>
          <dgm:chPref val="1"/>
        </dgm:presLayoutVars>
      </dgm:prSet>
      <dgm:spPr/>
    </dgm:pt>
    <dgm:pt modelId="{7B7C0BFB-2754-464E-99F1-586C3638846B}" type="pres">
      <dgm:prSet presAssocID="{55DFD4BC-6EA8-4C09-A10A-280CF8FC4B3D}" presName="sibTrans" presStyleLbl="sibTrans2D1" presStyleIdx="0" presStyleCnt="0"/>
      <dgm:spPr/>
    </dgm:pt>
    <dgm:pt modelId="{C1542033-69DF-48B1-B4F9-D1D638FD70FD}" type="pres">
      <dgm:prSet presAssocID="{91F5B2A5-BA50-42B6-92F0-330799D8B61B}" presName="compNode" presStyleCnt="0"/>
      <dgm:spPr/>
    </dgm:pt>
    <dgm:pt modelId="{F0A28FC5-AAD9-4333-B0D1-15D0AB737634}" type="pres">
      <dgm:prSet presAssocID="{91F5B2A5-BA50-42B6-92F0-330799D8B61B}" presName="iconBgRect" presStyleLbl="bgShp" presStyleIdx="2" presStyleCnt="5"/>
      <dgm:spPr/>
    </dgm:pt>
    <dgm:pt modelId="{9EC4CA10-2B44-4D62-A744-AECFD01E91EB}" type="pres">
      <dgm:prSet presAssocID="{91F5B2A5-BA50-42B6-92F0-330799D8B61B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ecurity Camera Sign"/>
        </a:ext>
      </dgm:extLst>
    </dgm:pt>
    <dgm:pt modelId="{509302CF-000D-4250-8E58-EB74144E7ADC}" type="pres">
      <dgm:prSet presAssocID="{91F5B2A5-BA50-42B6-92F0-330799D8B61B}" presName="spaceRect" presStyleCnt="0"/>
      <dgm:spPr/>
    </dgm:pt>
    <dgm:pt modelId="{6DFA1106-FFD8-413C-8AAE-8C8AE277AB65}" type="pres">
      <dgm:prSet presAssocID="{91F5B2A5-BA50-42B6-92F0-330799D8B61B}" presName="textRect" presStyleLbl="revTx" presStyleIdx="2" presStyleCnt="5">
        <dgm:presLayoutVars>
          <dgm:chMax val="1"/>
          <dgm:chPref val="1"/>
        </dgm:presLayoutVars>
      </dgm:prSet>
      <dgm:spPr/>
    </dgm:pt>
    <dgm:pt modelId="{40FABD70-EAFB-48FE-B33A-98E7D5A3BD5E}" type="pres">
      <dgm:prSet presAssocID="{0A4C8244-1CEC-416C-8E1E-8FA5D5CE762B}" presName="sibTrans" presStyleLbl="sibTrans2D1" presStyleIdx="0" presStyleCnt="0"/>
      <dgm:spPr/>
    </dgm:pt>
    <dgm:pt modelId="{18571CFF-17B2-4E3A-9647-422A1EF8EFF2}" type="pres">
      <dgm:prSet presAssocID="{1B871059-D9E2-4C9C-A71C-802BDC6A3DC4}" presName="compNode" presStyleCnt="0"/>
      <dgm:spPr/>
    </dgm:pt>
    <dgm:pt modelId="{54197CC3-D12E-4FB5-BD18-B38091483AD4}" type="pres">
      <dgm:prSet presAssocID="{1B871059-D9E2-4C9C-A71C-802BDC6A3DC4}" presName="iconBgRect" presStyleLbl="bgShp" presStyleIdx="3" presStyleCnt="5"/>
      <dgm:spPr/>
    </dgm:pt>
    <dgm:pt modelId="{130438E4-D9E0-4D8A-955B-E76F210236D2}" type="pres">
      <dgm:prSet presAssocID="{1B871059-D9E2-4C9C-A71C-802BDC6A3DC4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lay"/>
        </a:ext>
      </dgm:extLst>
    </dgm:pt>
    <dgm:pt modelId="{C573D546-6DD4-43E2-B651-29A880370491}" type="pres">
      <dgm:prSet presAssocID="{1B871059-D9E2-4C9C-A71C-802BDC6A3DC4}" presName="spaceRect" presStyleCnt="0"/>
      <dgm:spPr/>
    </dgm:pt>
    <dgm:pt modelId="{C5E8FC35-EC2C-41E8-969E-908C6EB368A3}" type="pres">
      <dgm:prSet presAssocID="{1B871059-D9E2-4C9C-A71C-802BDC6A3DC4}" presName="textRect" presStyleLbl="revTx" presStyleIdx="3" presStyleCnt="5">
        <dgm:presLayoutVars>
          <dgm:chMax val="1"/>
          <dgm:chPref val="1"/>
        </dgm:presLayoutVars>
      </dgm:prSet>
      <dgm:spPr/>
    </dgm:pt>
    <dgm:pt modelId="{CFACB31B-173A-49A8-A9F1-2C1DE5E82CC5}" type="pres">
      <dgm:prSet presAssocID="{BF300EC1-A4CC-431D-B01A-66F9266D0696}" presName="sibTrans" presStyleLbl="sibTrans2D1" presStyleIdx="0" presStyleCnt="0"/>
      <dgm:spPr/>
    </dgm:pt>
    <dgm:pt modelId="{BC988432-2175-4DB8-888D-4C83A3C3F933}" type="pres">
      <dgm:prSet presAssocID="{CF39A248-75EB-4CE2-8397-E123F5BF6191}" presName="compNode" presStyleCnt="0"/>
      <dgm:spPr/>
    </dgm:pt>
    <dgm:pt modelId="{0094B85C-49F7-4F3A-AF9C-5E1E002BB122}" type="pres">
      <dgm:prSet presAssocID="{CF39A248-75EB-4CE2-8397-E123F5BF6191}" presName="iconBgRect" presStyleLbl="bgShp" presStyleIdx="4" presStyleCnt="5"/>
      <dgm:spPr/>
    </dgm:pt>
    <dgm:pt modelId="{2823E542-FF42-4A48-A60F-6E141518F219}" type="pres">
      <dgm:prSet presAssocID="{CF39A248-75EB-4CE2-8397-E123F5BF6191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athedral with solid fill"/>
        </a:ext>
      </dgm:extLst>
    </dgm:pt>
    <dgm:pt modelId="{FAE487E7-10FE-40EA-9FCF-A888350E9E74}" type="pres">
      <dgm:prSet presAssocID="{CF39A248-75EB-4CE2-8397-E123F5BF6191}" presName="spaceRect" presStyleCnt="0"/>
      <dgm:spPr/>
    </dgm:pt>
    <dgm:pt modelId="{62B066CA-4851-4521-856A-3F224079B0F0}" type="pres">
      <dgm:prSet presAssocID="{CF39A248-75EB-4CE2-8397-E123F5BF6191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18222206-5CD0-4AFF-84B8-096A3ADFCB91}" srcId="{9A0CDB60-3A0A-44EE-AC3E-49C61BAA905A}" destId="{45050504-E634-470A-89AF-11DBB853F93D}" srcOrd="1" destOrd="0" parTransId="{074B1F92-476F-434C-93A7-CD566C5FEF2F}" sibTransId="{55DFD4BC-6EA8-4C09-A10A-280CF8FC4B3D}"/>
    <dgm:cxn modelId="{A0B6880B-1067-4767-8DE0-FF8C6306FA60}" type="presOf" srcId="{CF39A248-75EB-4CE2-8397-E123F5BF6191}" destId="{62B066CA-4851-4521-856A-3F224079B0F0}" srcOrd="0" destOrd="0" presId="urn:microsoft.com/office/officeart/2018/2/layout/IconCircleList"/>
    <dgm:cxn modelId="{FC82EB19-2AAA-4E63-8FEB-6E77BB424529}" srcId="{9A0CDB60-3A0A-44EE-AC3E-49C61BAA905A}" destId="{CF39A248-75EB-4CE2-8397-E123F5BF6191}" srcOrd="4" destOrd="0" parTransId="{B0BBE70A-487D-4CF3-885F-DFFF6152A5AC}" sibTransId="{986A2AEA-57E1-403A-971D-78B9D8871028}"/>
    <dgm:cxn modelId="{ED22641E-C96C-434B-9B0A-7CA202BC76BC}" type="presOf" srcId="{55DFD4BC-6EA8-4C09-A10A-280CF8FC4B3D}" destId="{7B7C0BFB-2754-464E-99F1-586C3638846B}" srcOrd="0" destOrd="0" presId="urn:microsoft.com/office/officeart/2018/2/layout/IconCircleList"/>
    <dgm:cxn modelId="{DA89EF2C-1D44-4893-8169-A54A27415F82}" type="presOf" srcId="{9A0CDB60-3A0A-44EE-AC3E-49C61BAA905A}" destId="{D6404102-EEB1-4992-8543-A993C374DDAD}" srcOrd="0" destOrd="0" presId="urn:microsoft.com/office/officeart/2018/2/layout/IconCircleList"/>
    <dgm:cxn modelId="{5DAC9035-7793-465E-8D95-9A0F937ACC84}" type="presOf" srcId="{891C439A-B2DE-41D6-AFA6-3ECC645F8A45}" destId="{C61FF5D1-6832-470D-8454-4D190D7CE4C1}" srcOrd="0" destOrd="0" presId="urn:microsoft.com/office/officeart/2018/2/layout/IconCircleList"/>
    <dgm:cxn modelId="{6358344E-B0DC-4D44-99E6-30BCA3C72B21}" srcId="{9A0CDB60-3A0A-44EE-AC3E-49C61BAA905A}" destId="{87F242F1-5820-465B-8E9E-93B47C8EB40A}" srcOrd="0" destOrd="0" parTransId="{C5D1678D-E881-40BB-9DDA-5E8146A946D3}" sibTransId="{891C439A-B2DE-41D6-AFA6-3ECC645F8A45}"/>
    <dgm:cxn modelId="{3BE6B86E-C71C-4AB2-806B-EE6DD6811674}" type="presOf" srcId="{0A4C8244-1CEC-416C-8E1E-8FA5D5CE762B}" destId="{40FABD70-EAFB-48FE-B33A-98E7D5A3BD5E}" srcOrd="0" destOrd="0" presId="urn:microsoft.com/office/officeart/2018/2/layout/IconCircleList"/>
    <dgm:cxn modelId="{C7771557-ADC5-4F3A-BBD7-1137B84F1600}" type="presOf" srcId="{91F5B2A5-BA50-42B6-92F0-330799D8B61B}" destId="{6DFA1106-FFD8-413C-8AAE-8C8AE277AB65}" srcOrd="0" destOrd="0" presId="urn:microsoft.com/office/officeart/2018/2/layout/IconCircleList"/>
    <dgm:cxn modelId="{AF1F2478-CD5C-4A67-8E58-D150020B1AB5}" srcId="{9A0CDB60-3A0A-44EE-AC3E-49C61BAA905A}" destId="{1B871059-D9E2-4C9C-A71C-802BDC6A3DC4}" srcOrd="3" destOrd="0" parTransId="{B3C64BD6-F7C5-4589-A35F-919BAF56A3D7}" sibTransId="{BF300EC1-A4CC-431D-B01A-66F9266D0696}"/>
    <dgm:cxn modelId="{91583185-8B6A-4D85-8614-626E17893983}" type="presOf" srcId="{87F242F1-5820-465B-8E9E-93B47C8EB40A}" destId="{31B6E4CE-EAC9-4F52-8FCD-79D0B44EDA28}" srcOrd="0" destOrd="0" presId="urn:microsoft.com/office/officeart/2018/2/layout/IconCircleList"/>
    <dgm:cxn modelId="{342B5096-13A0-4DBA-9024-F5631B5F4F9E}" srcId="{9A0CDB60-3A0A-44EE-AC3E-49C61BAA905A}" destId="{91F5B2A5-BA50-42B6-92F0-330799D8B61B}" srcOrd="2" destOrd="0" parTransId="{2CC51D30-F688-453F-A648-9FB0A75688EA}" sibTransId="{0A4C8244-1CEC-416C-8E1E-8FA5D5CE762B}"/>
    <dgm:cxn modelId="{FBCC32A6-6BD6-48EA-BFAD-499E8385665E}" type="presOf" srcId="{1B871059-D9E2-4C9C-A71C-802BDC6A3DC4}" destId="{C5E8FC35-EC2C-41E8-969E-908C6EB368A3}" srcOrd="0" destOrd="0" presId="urn:microsoft.com/office/officeart/2018/2/layout/IconCircleList"/>
    <dgm:cxn modelId="{19B9CEAD-D0CA-4325-89B5-59122BAD9989}" type="presOf" srcId="{BF300EC1-A4CC-431D-B01A-66F9266D0696}" destId="{CFACB31B-173A-49A8-A9F1-2C1DE5E82CC5}" srcOrd="0" destOrd="0" presId="urn:microsoft.com/office/officeart/2018/2/layout/IconCircleList"/>
    <dgm:cxn modelId="{0B68A3B2-990E-4F07-9C7D-5BCFB8EB9009}" type="presOf" srcId="{45050504-E634-470A-89AF-11DBB853F93D}" destId="{56262242-09CC-4A24-AC69-1CEA1AD4EBE3}" srcOrd="0" destOrd="0" presId="urn:microsoft.com/office/officeart/2018/2/layout/IconCircleList"/>
    <dgm:cxn modelId="{504DCFDB-2132-405B-8075-D7D03C3B39D0}" type="presParOf" srcId="{D6404102-EEB1-4992-8543-A993C374DDAD}" destId="{6194D8A2-7F90-4B08-8AA1-66618B6789C2}" srcOrd="0" destOrd="0" presId="urn:microsoft.com/office/officeart/2018/2/layout/IconCircleList"/>
    <dgm:cxn modelId="{CE58DF9B-EA16-47D2-A793-58C823406447}" type="presParOf" srcId="{6194D8A2-7F90-4B08-8AA1-66618B6789C2}" destId="{ED023EA4-4C06-450F-B4CE-EDB2FD6E2F9E}" srcOrd="0" destOrd="0" presId="urn:microsoft.com/office/officeart/2018/2/layout/IconCircleList"/>
    <dgm:cxn modelId="{184DD603-EDAD-44A3-B055-0CB048BAD145}" type="presParOf" srcId="{ED023EA4-4C06-450F-B4CE-EDB2FD6E2F9E}" destId="{E24AA700-900F-4F86-B8A9-EFDF7AFFD668}" srcOrd="0" destOrd="0" presId="urn:microsoft.com/office/officeart/2018/2/layout/IconCircleList"/>
    <dgm:cxn modelId="{EAC15B89-62D6-4C67-A0BD-AB6C43A6F229}" type="presParOf" srcId="{ED023EA4-4C06-450F-B4CE-EDB2FD6E2F9E}" destId="{5ECA430F-39E5-4C4F-8B62-0B371B8C2FB7}" srcOrd="1" destOrd="0" presId="urn:microsoft.com/office/officeart/2018/2/layout/IconCircleList"/>
    <dgm:cxn modelId="{8F594FB5-AE07-4480-A62F-860A90894B2A}" type="presParOf" srcId="{ED023EA4-4C06-450F-B4CE-EDB2FD6E2F9E}" destId="{6C11BA78-F372-49C6-9B50-73C69AEC416A}" srcOrd="2" destOrd="0" presId="urn:microsoft.com/office/officeart/2018/2/layout/IconCircleList"/>
    <dgm:cxn modelId="{A5106564-2788-4757-B897-34424F7C93BF}" type="presParOf" srcId="{ED023EA4-4C06-450F-B4CE-EDB2FD6E2F9E}" destId="{31B6E4CE-EAC9-4F52-8FCD-79D0B44EDA28}" srcOrd="3" destOrd="0" presId="urn:microsoft.com/office/officeart/2018/2/layout/IconCircleList"/>
    <dgm:cxn modelId="{9FD89C52-949C-4DEF-8890-77F1311453E7}" type="presParOf" srcId="{6194D8A2-7F90-4B08-8AA1-66618B6789C2}" destId="{C61FF5D1-6832-470D-8454-4D190D7CE4C1}" srcOrd="1" destOrd="0" presId="urn:microsoft.com/office/officeart/2018/2/layout/IconCircleList"/>
    <dgm:cxn modelId="{2EAE9187-6B6E-40BC-8801-1D1A3AAE0A9A}" type="presParOf" srcId="{6194D8A2-7F90-4B08-8AA1-66618B6789C2}" destId="{81D36C9F-3247-431B-9E30-8CBCE89BF322}" srcOrd="2" destOrd="0" presId="urn:microsoft.com/office/officeart/2018/2/layout/IconCircleList"/>
    <dgm:cxn modelId="{7DBF9436-DBE8-4EEE-AF9C-6B9A91BE4DE4}" type="presParOf" srcId="{81D36C9F-3247-431B-9E30-8CBCE89BF322}" destId="{9F8BB761-3D37-45B8-82E4-589CDAC33CF1}" srcOrd="0" destOrd="0" presId="urn:microsoft.com/office/officeart/2018/2/layout/IconCircleList"/>
    <dgm:cxn modelId="{519CE862-E685-4D06-8A35-E6FB6CDD23B4}" type="presParOf" srcId="{81D36C9F-3247-431B-9E30-8CBCE89BF322}" destId="{31F61E21-9059-40E9-AA92-61174D016412}" srcOrd="1" destOrd="0" presId="urn:microsoft.com/office/officeart/2018/2/layout/IconCircleList"/>
    <dgm:cxn modelId="{017F89F3-9425-4239-A58F-61CA29318E99}" type="presParOf" srcId="{81D36C9F-3247-431B-9E30-8CBCE89BF322}" destId="{D5E25B4F-8AA2-4012-A5E2-4F02DDC986F2}" srcOrd="2" destOrd="0" presId="urn:microsoft.com/office/officeart/2018/2/layout/IconCircleList"/>
    <dgm:cxn modelId="{8E31BCED-A8B2-46D1-9C9C-5452562D73FB}" type="presParOf" srcId="{81D36C9F-3247-431B-9E30-8CBCE89BF322}" destId="{56262242-09CC-4A24-AC69-1CEA1AD4EBE3}" srcOrd="3" destOrd="0" presId="urn:microsoft.com/office/officeart/2018/2/layout/IconCircleList"/>
    <dgm:cxn modelId="{CADBDD3A-1A35-419B-90AF-5A43EEDD2B8A}" type="presParOf" srcId="{6194D8A2-7F90-4B08-8AA1-66618B6789C2}" destId="{7B7C0BFB-2754-464E-99F1-586C3638846B}" srcOrd="3" destOrd="0" presId="urn:microsoft.com/office/officeart/2018/2/layout/IconCircleList"/>
    <dgm:cxn modelId="{3F277766-29A7-432B-9A51-B99A1B76196A}" type="presParOf" srcId="{6194D8A2-7F90-4B08-8AA1-66618B6789C2}" destId="{C1542033-69DF-48B1-B4F9-D1D638FD70FD}" srcOrd="4" destOrd="0" presId="urn:microsoft.com/office/officeart/2018/2/layout/IconCircleList"/>
    <dgm:cxn modelId="{2D3F4E36-AC79-42E1-AD80-77ADBA00231A}" type="presParOf" srcId="{C1542033-69DF-48B1-B4F9-D1D638FD70FD}" destId="{F0A28FC5-AAD9-4333-B0D1-15D0AB737634}" srcOrd="0" destOrd="0" presId="urn:microsoft.com/office/officeart/2018/2/layout/IconCircleList"/>
    <dgm:cxn modelId="{BE840E35-F2E8-4473-B3C2-EE833B80F7E4}" type="presParOf" srcId="{C1542033-69DF-48B1-B4F9-D1D638FD70FD}" destId="{9EC4CA10-2B44-4D62-A744-AECFD01E91EB}" srcOrd="1" destOrd="0" presId="urn:microsoft.com/office/officeart/2018/2/layout/IconCircleList"/>
    <dgm:cxn modelId="{99F61D71-1B2E-4912-A5E4-AC25E9BAA5FF}" type="presParOf" srcId="{C1542033-69DF-48B1-B4F9-D1D638FD70FD}" destId="{509302CF-000D-4250-8E58-EB74144E7ADC}" srcOrd="2" destOrd="0" presId="urn:microsoft.com/office/officeart/2018/2/layout/IconCircleList"/>
    <dgm:cxn modelId="{2C92A97E-320E-46E4-874C-2BA44227C727}" type="presParOf" srcId="{C1542033-69DF-48B1-B4F9-D1D638FD70FD}" destId="{6DFA1106-FFD8-413C-8AAE-8C8AE277AB65}" srcOrd="3" destOrd="0" presId="urn:microsoft.com/office/officeart/2018/2/layout/IconCircleList"/>
    <dgm:cxn modelId="{A629F624-2F8E-4D76-A865-C8A996026FFA}" type="presParOf" srcId="{6194D8A2-7F90-4B08-8AA1-66618B6789C2}" destId="{40FABD70-EAFB-48FE-B33A-98E7D5A3BD5E}" srcOrd="5" destOrd="0" presId="urn:microsoft.com/office/officeart/2018/2/layout/IconCircleList"/>
    <dgm:cxn modelId="{22EB7472-84EC-40F5-B5FC-C3537D96797E}" type="presParOf" srcId="{6194D8A2-7F90-4B08-8AA1-66618B6789C2}" destId="{18571CFF-17B2-4E3A-9647-422A1EF8EFF2}" srcOrd="6" destOrd="0" presId="urn:microsoft.com/office/officeart/2018/2/layout/IconCircleList"/>
    <dgm:cxn modelId="{759DF980-5106-495A-8ECC-785FE711C549}" type="presParOf" srcId="{18571CFF-17B2-4E3A-9647-422A1EF8EFF2}" destId="{54197CC3-D12E-4FB5-BD18-B38091483AD4}" srcOrd="0" destOrd="0" presId="urn:microsoft.com/office/officeart/2018/2/layout/IconCircleList"/>
    <dgm:cxn modelId="{66919988-0A4C-4071-A501-4D5F181AA375}" type="presParOf" srcId="{18571CFF-17B2-4E3A-9647-422A1EF8EFF2}" destId="{130438E4-D9E0-4D8A-955B-E76F210236D2}" srcOrd="1" destOrd="0" presId="urn:microsoft.com/office/officeart/2018/2/layout/IconCircleList"/>
    <dgm:cxn modelId="{18AB7FD0-CDAD-4561-9905-F45109655C68}" type="presParOf" srcId="{18571CFF-17B2-4E3A-9647-422A1EF8EFF2}" destId="{C573D546-6DD4-43E2-B651-29A880370491}" srcOrd="2" destOrd="0" presId="urn:microsoft.com/office/officeart/2018/2/layout/IconCircleList"/>
    <dgm:cxn modelId="{F2BB5541-7635-4EB7-8FB2-C96FC3633009}" type="presParOf" srcId="{18571CFF-17B2-4E3A-9647-422A1EF8EFF2}" destId="{C5E8FC35-EC2C-41E8-969E-908C6EB368A3}" srcOrd="3" destOrd="0" presId="urn:microsoft.com/office/officeart/2018/2/layout/IconCircleList"/>
    <dgm:cxn modelId="{F33FF12D-2182-4BD9-9220-2C49E650DA1A}" type="presParOf" srcId="{6194D8A2-7F90-4B08-8AA1-66618B6789C2}" destId="{CFACB31B-173A-49A8-A9F1-2C1DE5E82CC5}" srcOrd="7" destOrd="0" presId="urn:microsoft.com/office/officeart/2018/2/layout/IconCircleList"/>
    <dgm:cxn modelId="{74510006-69FE-4474-A425-53C6CFEE63A2}" type="presParOf" srcId="{6194D8A2-7F90-4B08-8AA1-66618B6789C2}" destId="{BC988432-2175-4DB8-888D-4C83A3C3F933}" srcOrd="8" destOrd="0" presId="urn:microsoft.com/office/officeart/2018/2/layout/IconCircleList"/>
    <dgm:cxn modelId="{C4F178BA-C5CE-4C21-9A9A-2B90ADB0BA70}" type="presParOf" srcId="{BC988432-2175-4DB8-888D-4C83A3C3F933}" destId="{0094B85C-49F7-4F3A-AF9C-5E1E002BB122}" srcOrd="0" destOrd="0" presId="urn:microsoft.com/office/officeart/2018/2/layout/IconCircleList"/>
    <dgm:cxn modelId="{EC47A9B2-7350-4E9D-B8F7-0C5928E0F675}" type="presParOf" srcId="{BC988432-2175-4DB8-888D-4C83A3C3F933}" destId="{2823E542-FF42-4A48-A60F-6E141518F219}" srcOrd="1" destOrd="0" presId="urn:microsoft.com/office/officeart/2018/2/layout/IconCircleList"/>
    <dgm:cxn modelId="{5E50C80A-7BD2-4602-A0C9-4960C7D0C75C}" type="presParOf" srcId="{BC988432-2175-4DB8-888D-4C83A3C3F933}" destId="{FAE487E7-10FE-40EA-9FCF-A888350E9E74}" srcOrd="2" destOrd="0" presId="urn:microsoft.com/office/officeart/2018/2/layout/IconCircleList"/>
    <dgm:cxn modelId="{7CDB1DE4-9E76-46DF-A987-6D174463D6DB}" type="presParOf" srcId="{BC988432-2175-4DB8-888D-4C83A3C3F933}" destId="{62B066CA-4851-4521-856A-3F224079B0F0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473D7D1-8D57-4998-B157-B9C4A9733ED0}" type="doc">
      <dgm:prSet loTypeId="urn:microsoft.com/office/officeart/2018/2/layout/IconLabelDescription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8A305A2-3CFF-42CE-A994-B820F8233CAF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Authentication.</a:t>
          </a:r>
        </a:p>
      </dgm:t>
    </dgm:pt>
    <dgm:pt modelId="{290541A1-3EC0-40C2-8A61-2084AD9EEFCE}" type="parTrans" cxnId="{870B31E8-3745-457D-85EA-78771F7745CC}">
      <dgm:prSet/>
      <dgm:spPr/>
      <dgm:t>
        <a:bodyPr/>
        <a:lstStyle/>
        <a:p>
          <a:endParaRPr lang="en-US"/>
        </a:p>
      </dgm:t>
    </dgm:pt>
    <dgm:pt modelId="{7D5D8273-8177-45D3-B953-EEDFD1B71013}" type="sibTrans" cxnId="{870B31E8-3745-457D-85EA-78771F7745CC}">
      <dgm:prSet/>
      <dgm:spPr/>
      <dgm:t>
        <a:bodyPr/>
        <a:lstStyle/>
        <a:p>
          <a:endParaRPr lang="en-US"/>
        </a:p>
      </dgm:t>
    </dgm:pt>
    <dgm:pt modelId="{7D9E0567-4935-49AE-9672-4865FEF753A9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Data encrypted at rest and in transit.</a:t>
          </a:r>
        </a:p>
      </dgm:t>
    </dgm:pt>
    <dgm:pt modelId="{90350186-3BA3-4F16-92F4-3ADEFBD1B351}" type="parTrans" cxnId="{21A49C89-BD47-4F67-AAE5-92CD7A74B613}">
      <dgm:prSet/>
      <dgm:spPr/>
      <dgm:t>
        <a:bodyPr/>
        <a:lstStyle/>
        <a:p>
          <a:endParaRPr lang="en-US"/>
        </a:p>
      </dgm:t>
    </dgm:pt>
    <dgm:pt modelId="{12E1ABBC-7542-4B48-B8DB-C134A66A9E60}" type="sibTrans" cxnId="{21A49C89-BD47-4F67-AAE5-92CD7A74B613}">
      <dgm:prSet/>
      <dgm:spPr/>
      <dgm:t>
        <a:bodyPr/>
        <a:lstStyle/>
        <a:p>
          <a:endParaRPr lang="en-US"/>
        </a:p>
      </dgm:t>
    </dgm:pt>
    <dgm:pt modelId="{1B9828BF-7554-40A9-A8D7-D8BCB1687386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Limited access features.</a:t>
          </a:r>
        </a:p>
      </dgm:t>
    </dgm:pt>
    <dgm:pt modelId="{DEDC716E-0936-4E51-A969-96F6B0805CEF}" type="parTrans" cxnId="{C08720BE-99AE-4C20-A412-3D6DB01055BE}">
      <dgm:prSet/>
      <dgm:spPr/>
      <dgm:t>
        <a:bodyPr/>
        <a:lstStyle/>
        <a:p>
          <a:endParaRPr lang="en-US"/>
        </a:p>
      </dgm:t>
    </dgm:pt>
    <dgm:pt modelId="{730B5B31-2B8B-4965-872E-EBAEFCC388A1}" type="sibTrans" cxnId="{C08720BE-99AE-4C20-A412-3D6DB01055BE}">
      <dgm:prSet/>
      <dgm:spPr/>
      <dgm:t>
        <a:bodyPr/>
        <a:lstStyle/>
        <a:p>
          <a:endParaRPr lang="en-US"/>
        </a:p>
      </dgm:t>
    </dgm:pt>
    <dgm:pt modelId="{92AF1227-9BFE-4220-8825-09478E460C05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Data storage.</a:t>
          </a:r>
        </a:p>
      </dgm:t>
    </dgm:pt>
    <dgm:pt modelId="{2D2D3F4F-EA0B-4B0F-B629-B9EED4656CEA}" type="parTrans" cxnId="{3AEB1100-BE7F-49ED-90C4-50501CDD3CD2}">
      <dgm:prSet/>
      <dgm:spPr/>
      <dgm:t>
        <a:bodyPr/>
        <a:lstStyle/>
        <a:p>
          <a:endParaRPr lang="en-US"/>
        </a:p>
      </dgm:t>
    </dgm:pt>
    <dgm:pt modelId="{3225B3D3-F0BC-4237-9E5E-C8266A7E96CE}" type="sibTrans" cxnId="{3AEB1100-BE7F-49ED-90C4-50501CDD3CD2}">
      <dgm:prSet/>
      <dgm:spPr/>
      <dgm:t>
        <a:bodyPr/>
        <a:lstStyle/>
        <a:p>
          <a:endParaRPr lang="en-US"/>
        </a:p>
      </dgm:t>
    </dgm:pt>
    <dgm:pt modelId="{EB48E3A1-97C3-48D3-80E5-47022B684789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Request data not used to train APIs.</a:t>
          </a:r>
        </a:p>
      </dgm:t>
    </dgm:pt>
    <dgm:pt modelId="{4928FDDF-6B59-4A87-8E43-DB76BE650E74}" type="parTrans" cxnId="{E9428BDF-859B-42B5-950F-1146C6731BDF}">
      <dgm:prSet/>
      <dgm:spPr/>
      <dgm:t>
        <a:bodyPr/>
        <a:lstStyle/>
        <a:p>
          <a:endParaRPr lang="en-US"/>
        </a:p>
      </dgm:t>
    </dgm:pt>
    <dgm:pt modelId="{509FF356-074D-4E68-A4BA-7EC8C2A42E5B}" type="sibTrans" cxnId="{E9428BDF-859B-42B5-950F-1146C6731BDF}">
      <dgm:prSet/>
      <dgm:spPr/>
      <dgm:t>
        <a:bodyPr/>
        <a:lstStyle/>
        <a:p>
          <a:endParaRPr lang="en-US"/>
        </a:p>
      </dgm:t>
    </dgm:pt>
    <dgm:pt modelId="{B1842F07-A6E5-4579-B209-39EF78C191F5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Containers.</a:t>
          </a:r>
        </a:p>
      </dgm:t>
    </dgm:pt>
    <dgm:pt modelId="{8BB9628E-209D-4C12-9E60-43385BED77EF}" type="parTrans" cxnId="{1BD9926A-75C1-4ADC-A5B4-949C846502A9}">
      <dgm:prSet/>
      <dgm:spPr/>
      <dgm:t>
        <a:bodyPr/>
        <a:lstStyle/>
        <a:p>
          <a:endParaRPr lang="en-US"/>
        </a:p>
      </dgm:t>
    </dgm:pt>
    <dgm:pt modelId="{FDDE3EE7-4644-4CC0-9E08-1A2C957EF7D4}" type="sibTrans" cxnId="{1BD9926A-75C1-4ADC-A5B4-949C846502A9}">
      <dgm:prSet/>
      <dgm:spPr/>
      <dgm:t>
        <a:bodyPr/>
        <a:lstStyle/>
        <a:p>
          <a:endParaRPr lang="en-US"/>
        </a:p>
      </dgm:t>
    </dgm:pt>
    <dgm:pt modelId="{255875A7-AC77-48D4-BBA4-AE9A5C9921F7}" type="pres">
      <dgm:prSet presAssocID="{6473D7D1-8D57-4998-B157-B9C4A9733ED0}" presName="root" presStyleCnt="0">
        <dgm:presLayoutVars>
          <dgm:dir/>
          <dgm:resizeHandles val="exact"/>
        </dgm:presLayoutVars>
      </dgm:prSet>
      <dgm:spPr/>
    </dgm:pt>
    <dgm:pt modelId="{03A66069-84D9-4D72-9622-AFF74F16439C}" type="pres">
      <dgm:prSet presAssocID="{68A305A2-3CFF-42CE-A994-B820F8233CAF}" presName="compNode" presStyleCnt="0"/>
      <dgm:spPr/>
    </dgm:pt>
    <dgm:pt modelId="{14C93FBE-7D52-4B5E-948D-549957AA5F16}" type="pres">
      <dgm:prSet presAssocID="{68A305A2-3CFF-42CE-A994-B820F8233CAF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Employee Badge"/>
        </a:ext>
      </dgm:extLst>
    </dgm:pt>
    <dgm:pt modelId="{E81948CB-B06F-4BF6-A0F7-AE022060B247}" type="pres">
      <dgm:prSet presAssocID="{68A305A2-3CFF-42CE-A994-B820F8233CAF}" presName="iconSpace" presStyleCnt="0"/>
      <dgm:spPr/>
    </dgm:pt>
    <dgm:pt modelId="{967FEBE5-C4C3-4518-AA4E-7BE364C89368}" type="pres">
      <dgm:prSet presAssocID="{68A305A2-3CFF-42CE-A994-B820F8233CAF}" presName="parTx" presStyleLbl="revTx" presStyleIdx="0" presStyleCnt="12" custScaleX="113152">
        <dgm:presLayoutVars>
          <dgm:chMax val="0"/>
          <dgm:chPref val="0"/>
        </dgm:presLayoutVars>
      </dgm:prSet>
      <dgm:spPr/>
    </dgm:pt>
    <dgm:pt modelId="{4254A024-CE1F-4D6F-B742-391D9F68225B}" type="pres">
      <dgm:prSet presAssocID="{68A305A2-3CFF-42CE-A994-B820F8233CAF}" presName="txSpace" presStyleCnt="0"/>
      <dgm:spPr/>
    </dgm:pt>
    <dgm:pt modelId="{BBC8B6C4-7E16-4FA5-B3C1-F172073F302C}" type="pres">
      <dgm:prSet presAssocID="{68A305A2-3CFF-42CE-A994-B820F8233CAF}" presName="desTx" presStyleLbl="revTx" presStyleIdx="1" presStyleCnt="12">
        <dgm:presLayoutVars/>
      </dgm:prSet>
      <dgm:spPr/>
    </dgm:pt>
    <dgm:pt modelId="{E7DF62CF-589D-4880-8AD0-82329754BE54}" type="pres">
      <dgm:prSet presAssocID="{7D5D8273-8177-45D3-B953-EEDFD1B71013}" presName="sibTrans" presStyleCnt="0"/>
      <dgm:spPr/>
    </dgm:pt>
    <dgm:pt modelId="{416CF20B-31A0-41A4-96BC-39C8114D1E55}" type="pres">
      <dgm:prSet presAssocID="{7D9E0567-4935-49AE-9672-4865FEF753A9}" presName="compNode" presStyleCnt="0"/>
      <dgm:spPr/>
    </dgm:pt>
    <dgm:pt modelId="{9A20CAD3-D871-442D-B1AC-43783E9D0705}" type="pres">
      <dgm:prSet presAssocID="{7D9E0567-4935-49AE-9672-4865FEF753A9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ock"/>
        </a:ext>
      </dgm:extLst>
    </dgm:pt>
    <dgm:pt modelId="{13CC1D45-0AA1-4845-BDB8-A52B8581AF46}" type="pres">
      <dgm:prSet presAssocID="{7D9E0567-4935-49AE-9672-4865FEF753A9}" presName="iconSpace" presStyleCnt="0"/>
      <dgm:spPr/>
    </dgm:pt>
    <dgm:pt modelId="{7E25B200-32C2-4134-A0B6-C7850E1E4450}" type="pres">
      <dgm:prSet presAssocID="{7D9E0567-4935-49AE-9672-4865FEF753A9}" presName="parTx" presStyleLbl="revTx" presStyleIdx="2" presStyleCnt="12">
        <dgm:presLayoutVars>
          <dgm:chMax val="0"/>
          <dgm:chPref val="0"/>
        </dgm:presLayoutVars>
      </dgm:prSet>
      <dgm:spPr/>
    </dgm:pt>
    <dgm:pt modelId="{641625EA-5749-4565-AAF4-6453F0345AFB}" type="pres">
      <dgm:prSet presAssocID="{7D9E0567-4935-49AE-9672-4865FEF753A9}" presName="txSpace" presStyleCnt="0"/>
      <dgm:spPr/>
    </dgm:pt>
    <dgm:pt modelId="{50FDE763-3623-4C77-8946-F72EA832555C}" type="pres">
      <dgm:prSet presAssocID="{7D9E0567-4935-49AE-9672-4865FEF753A9}" presName="desTx" presStyleLbl="revTx" presStyleIdx="3" presStyleCnt="12">
        <dgm:presLayoutVars/>
      </dgm:prSet>
      <dgm:spPr/>
    </dgm:pt>
    <dgm:pt modelId="{F1654F3E-9355-455C-A804-F85FFB64FCC3}" type="pres">
      <dgm:prSet presAssocID="{12E1ABBC-7542-4B48-B8DB-C134A66A9E60}" presName="sibTrans" presStyleCnt="0"/>
      <dgm:spPr/>
    </dgm:pt>
    <dgm:pt modelId="{1512A759-D3CA-414C-8963-6FA40DBAFCBF}" type="pres">
      <dgm:prSet presAssocID="{1B9828BF-7554-40A9-A8D7-D8BCB1687386}" presName="compNode" presStyleCnt="0"/>
      <dgm:spPr/>
    </dgm:pt>
    <dgm:pt modelId="{30163224-B4CC-4FFC-AF87-6B2DDED7C0A1}" type="pres">
      <dgm:prSet presAssocID="{1B9828BF-7554-40A9-A8D7-D8BCB1687386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24C8632E-5E2D-4FCD-9ECC-735F69FC84D3}" type="pres">
      <dgm:prSet presAssocID="{1B9828BF-7554-40A9-A8D7-D8BCB1687386}" presName="iconSpace" presStyleCnt="0"/>
      <dgm:spPr/>
    </dgm:pt>
    <dgm:pt modelId="{4B9E3C1D-DC90-49E4-B701-A1703CC7611E}" type="pres">
      <dgm:prSet presAssocID="{1B9828BF-7554-40A9-A8D7-D8BCB1687386}" presName="parTx" presStyleLbl="revTx" presStyleIdx="4" presStyleCnt="12">
        <dgm:presLayoutVars>
          <dgm:chMax val="0"/>
          <dgm:chPref val="0"/>
        </dgm:presLayoutVars>
      </dgm:prSet>
      <dgm:spPr/>
    </dgm:pt>
    <dgm:pt modelId="{552EF810-449B-4582-92AC-4052902074EB}" type="pres">
      <dgm:prSet presAssocID="{1B9828BF-7554-40A9-A8D7-D8BCB1687386}" presName="txSpace" presStyleCnt="0"/>
      <dgm:spPr/>
    </dgm:pt>
    <dgm:pt modelId="{C7472400-DECC-473F-9BFF-3E1F525D5E28}" type="pres">
      <dgm:prSet presAssocID="{1B9828BF-7554-40A9-A8D7-D8BCB1687386}" presName="desTx" presStyleLbl="revTx" presStyleIdx="5" presStyleCnt="12">
        <dgm:presLayoutVars/>
      </dgm:prSet>
      <dgm:spPr/>
    </dgm:pt>
    <dgm:pt modelId="{2D633972-9E00-4E07-B00E-4D8ADA6032AD}" type="pres">
      <dgm:prSet presAssocID="{730B5B31-2B8B-4965-872E-EBAEFCC388A1}" presName="sibTrans" presStyleCnt="0"/>
      <dgm:spPr/>
    </dgm:pt>
    <dgm:pt modelId="{486EFAF5-4A37-47F8-93B2-B0EB6C96BC07}" type="pres">
      <dgm:prSet presAssocID="{92AF1227-9BFE-4220-8825-09478E460C05}" presName="compNode" presStyleCnt="0"/>
      <dgm:spPr/>
    </dgm:pt>
    <dgm:pt modelId="{1D56D1F7-9E59-49DF-ACC8-CA1192A17F79}" type="pres">
      <dgm:prSet presAssocID="{92AF1227-9BFE-4220-8825-09478E460C05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isk"/>
        </a:ext>
      </dgm:extLst>
    </dgm:pt>
    <dgm:pt modelId="{48DB37AC-5CDA-4418-93F2-39C8EB7D4A33}" type="pres">
      <dgm:prSet presAssocID="{92AF1227-9BFE-4220-8825-09478E460C05}" presName="iconSpace" presStyleCnt="0"/>
      <dgm:spPr/>
    </dgm:pt>
    <dgm:pt modelId="{243EBFE6-3A07-41E9-B18B-BEE7519BC501}" type="pres">
      <dgm:prSet presAssocID="{92AF1227-9BFE-4220-8825-09478E460C05}" presName="parTx" presStyleLbl="revTx" presStyleIdx="6" presStyleCnt="12">
        <dgm:presLayoutVars>
          <dgm:chMax val="0"/>
          <dgm:chPref val="0"/>
        </dgm:presLayoutVars>
      </dgm:prSet>
      <dgm:spPr/>
    </dgm:pt>
    <dgm:pt modelId="{6B89A88A-945B-4617-B73E-9731A8039605}" type="pres">
      <dgm:prSet presAssocID="{92AF1227-9BFE-4220-8825-09478E460C05}" presName="txSpace" presStyleCnt="0"/>
      <dgm:spPr/>
    </dgm:pt>
    <dgm:pt modelId="{60E0D6DE-B01E-413A-92E7-374EA1B7C89F}" type="pres">
      <dgm:prSet presAssocID="{92AF1227-9BFE-4220-8825-09478E460C05}" presName="desTx" presStyleLbl="revTx" presStyleIdx="7" presStyleCnt="12">
        <dgm:presLayoutVars/>
      </dgm:prSet>
      <dgm:spPr/>
    </dgm:pt>
    <dgm:pt modelId="{5B51A266-4581-4015-A34E-40F0289976DE}" type="pres">
      <dgm:prSet presAssocID="{3225B3D3-F0BC-4237-9E5E-C8266A7E96CE}" presName="sibTrans" presStyleCnt="0"/>
      <dgm:spPr/>
    </dgm:pt>
    <dgm:pt modelId="{AD231C1C-23F1-4049-B22A-9DAE4AAADC64}" type="pres">
      <dgm:prSet presAssocID="{EB48E3A1-97C3-48D3-80E5-47022B684789}" presName="compNode" presStyleCnt="0"/>
      <dgm:spPr/>
    </dgm:pt>
    <dgm:pt modelId="{2979BF50-0FEB-4CCC-BB82-3BBB7FB735F9}" type="pres">
      <dgm:prSet presAssocID="{EB48E3A1-97C3-48D3-80E5-47022B684789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eacher with solid fill"/>
        </a:ext>
      </dgm:extLst>
    </dgm:pt>
    <dgm:pt modelId="{7EC06EE3-0A30-4FF3-8339-027804E6C543}" type="pres">
      <dgm:prSet presAssocID="{EB48E3A1-97C3-48D3-80E5-47022B684789}" presName="iconSpace" presStyleCnt="0"/>
      <dgm:spPr/>
    </dgm:pt>
    <dgm:pt modelId="{3242D55C-8E16-4408-9315-2372FBE394DF}" type="pres">
      <dgm:prSet presAssocID="{EB48E3A1-97C3-48D3-80E5-47022B684789}" presName="parTx" presStyleLbl="revTx" presStyleIdx="8" presStyleCnt="12">
        <dgm:presLayoutVars>
          <dgm:chMax val="0"/>
          <dgm:chPref val="0"/>
        </dgm:presLayoutVars>
      </dgm:prSet>
      <dgm:spPr/>
    </dgm:pt>
    <dgm:pt modelId="{E980A9C2-6B5E-472E-9FEE-B340ABBDA495}" type="pres">
      <dgm:prSet presAssocID="{EB48E3A1-97C3-48D3-80E5-47022B684789}" presName="txSpace" presStyleCnt="0"/>
      <dgm:spPr/>
    </dgm:pt>
    <dgm:pt modelId="{36E9D5AB-E39E-4A4D-A807-67159ED5EEE9}" type="pres">
      <dgm:prSet presAssocID="{EB48E3A1-97C3-48D3-80E5-47022B684789}" presName="desTx" presStyleLbl="revTx" presStyleIdx="9" presStyleCnt="12">
        <dgm:presLayoutVars/>
      </dgm:prSet>
      <dgm:spPr/>
    </dgm:pt>
    <dgm:pt modelId="{516E7A93-996A-4F4B-AE9E-67E79EE05BA9}" type="pres">
      <dgm:prSet presAssocID="{509FF356-074D-4E68-A4BA-7EC8C2A42E5B}" presName="sibTrans" presStyleCnt="0"/>
      <dgm:spPr/>
    </dgm:pt>
    <dgm:pt modelId="{F0E3E540-482F-49FC-B2AA-595D0B796DCF}" type="pres">
      <dgm:prSet presAssocID="{B1842F07-A6E5-4579-B209-39EF78C191F5}" presName="compNode" presStyleCnt="0"/>
      <dgm:spPr/>
    </dgm:pt>
    <dgm:pt modelId="{ADDA2DC9-F355-4E88-8D61-DAB9C0B5B429}" type="pres">
      <dgm:prSet presAssocID="{B1842F07-A6E5-4579-B209-39EF78C191F5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ox with solid fill"/>
        </a:ext>
      </dgm:extLst>
    </dgm:pt>
    <dgm:pt modelId="{65268616-4C1A-4FD8-A0D1-09206BE53F47}" type="pres">
      <dgm:prSet presAssocID="{B1842F07-A6E5-4579-B209-39EF78C191F5}" presName="iconSpace" presStyleCnt="0"/>
      <dgm:spPr/>
    </dgm:pt>
    <dgm:pt modelId="{24C7FD10-78B3-424E-93F5-129E8C4510B2}" type="pres">
      <dgm:prSet presAssocID="{B1842F07-A6E5-4579-B209-39EF78C191F5}" presName="parTx" presStyleLbl="revTx" presStyleIdx="10" presStyleCnt="12">
        <dgm:presLayoutVars>
          <dgm:chMax val="0"/>
          <dgm:chPref val="0"/>
        </dgm:presLayoutVars>
      </dgm:prSet>
      <dgm:spPr/>
    </dgm:pt>
    <dgm:pt modelId="{F755B07C-20EC-48AD-B926-7E7DFBE5A49A}" type="pres">
      <dgm:prSet presAssocID="{B1842F07-A6E5-4579-B209-39EF78C191F5}" presName="txSpace" presStyleCnt="0"/>
      <dgm:spPr/>
    </dgm:pt>
    <dgm:pt modelId="{EF2F46E5-E4BE-471B-A924-5674A7D7D9BC}" type="pres">
      <dgm:prSet presAssocID="{B1842F07-A6E5-4579-B209-39EF78C191F5}" presName="desTx" presStyleLbl="revTx" presStyleIdx="11" presStyleCnt="12">
        <dgm:presLayoutVars/>
      </dgm:prSet>
      <dgm:spPr/>
    </dgm:pt>
  </dgm:ptLst>
  <dgm:cxnLst>
    <dgm:cxn modelId="{3AEB1100-BE7F-49ED-90C4-50501CDD3CD2}" srcId="{6473D7D1-8D57-4998-B157-B9C4A9733ED0}" destId="{92AF1227-9BFE-4220-8825-09478E460C05}" srcOrd="3" destOrd="0" parTransId="{2D2D3F4F-EA0B-4B0F-B629-B9EED4656CEA}" sibTransId="{3225B3D3-F0BC-4237-9E5E-C8266A7E96CE}"/>
    <dgm:cxn modelId="{3EA12618-7D67-4582-8C20-91AF026AD944}" type="presOf" srcId="{92AF1227-9BFE-4220-8825-09478E460C05}" destId="{243EBFE6-3A07-41E9-B18B-BEE7519BC501}" srcOrd="0" destOrd="0" presId="urn:microsoft.com/office/officeart/2018/2/layout/IconLabelDescriptionList"/>
    <dgm:cxn modelId="{9310B52F-D4FC-4A97-BBB9-EAF6F95C10F7}" type="presOf" srcId="{6473D7D1-8D57-4998-B157-B9C4A9733ED0}" destId="{255875A7-AC77-48D4-BBA4-AE9A5C9921F7}" srcOrd="0" destOrd="0" presId="urn:microsoft.com/office/officeart/2018/2/layout/IconLabelDescriptionList"/>
    <dgm:cxn modelId="{D221593D-4219-4ACB-A320-B57B2C48B9DD}" type="presOf" srcId="{68A305A2-3CFF-42CE-A994-B820F8233CAF}" destId="{967FEBE5-C4C3-4518-AA4E-7BE364C89368}" srcOrd="0" destOrd="0" presId="urn:microsoft.com/office/officeart/2018/2/layout/IconLabelDescriptionList"/>
    <dgm:cxn modelId="{1BD9926A-75C1-4ADC-A5B4-949C846502A9}" srcId="{6473D7D1-8D57-4998-B157-B9C4A9733ED0}" destId="{B1842F07-A6E5-4579-B209-39EF78C191F5}" srcOrd="5" destOrd="0" parTransId="{8BB9628E-209D-4C12-9E60-43385BED77EF}" sibTransId="{FDDE3EE7-4644-4CC0-9E08-1A2C957EF7D4}"/>
    <dgm:cxn modelId="{21A49C89-BD47-4F67-AAE5-92CD7A74B613}" srcId="{6473D7D1-8D57-4998-B157-B9C4A9733ED0}" destId="{7D9E0567-4935-49AE-9672-4865FEF753A9}" srcOrd="1" destOrd="0" parTransId="{90350186-3BA3-4F16-92F4-3ADEFBD1B351}" sibTransId="{12E1ABBC-7542-4B48-B8DB-C134A66A9E60}"/>
    <dgm:cxn modelId="{B4AF0C94-9B5F-448B-ACE4-025054EF9965}" type="presOf" srcId="{EB48E3A1-97C3-48D3-80E5-47022B684789}" destId="{3242D55C-8E16-4408-9315-2372FBE394DF}" srcOrd="0" destOrd="0" presId="urn:microsoft.com/office/officeart/2018/2/layout/IconLabelDescriptionList"/>
    <dgm:cxn modelId="{D831C09D-FBC2-4005-89F2-9BE292EF7B30}" type="presOf" srcId="{B1842F07-A6E5-4579-B209-39EF78C191F5}" destId="{24C7FD10-78B3-424E-93F5-129E8C4510B2}" srcOrd="0" destOrd="0" presId="urn:microsoft.com/office/officeart/2018/2/layout/IconLabelDescriptionList"/>
    <dgm:cxn modelId="{FE3DDEA3-7D3B-4314-A21A-EA7B81902386}" type="presOf" srcId="{1B9828BF-7554-40A9-A8D7-D8BCB1687386}" destId="{4B9E3C1D-DC90-49E4-B701-A1703CC7611E}" srcOrd="0" destOrd="0" presId="urn:microsoft.com/office/officeart/2018/2/layout/IconLabelDescriptionList"/>
    <dgm:cxn modelId="{C08720BE-99AE-4C20-A412-3D6DB01055BE}" srcId="{6473D7D1-8D57-4998-B157-B9C4A9733ED0}" destId="{1B9828BF-7554-40A9-A8D7-D8BCB1687386}" srcOrd="2" destOrd="0" parTransId="{DEDC716E-0936-4E51-A969-96F6B0805CEF}" sibTransId="{730B5B31-2B8B-4965-872E-EBAEFCC388A1}"/>
    <dgm:cxn modelId="{50C44AC2-CC2F-4A67-8E9A-64B21CBCC5FA}" type="presOf" srcId="{7D9E0567-4935-49AE-9672-4865FEF753A9}" destId="{7E25B200-32C2-4134-A0B6-C7850E1E4450}" srcOrd="0" destOrd="0" presId="urn:microsoft.com/office/officeart/2018/2/layout/IconLabelDescriptionList"/>
    <dgm:cxn modelId="{E9428BDF-859B-42B5-950F-1146C6731BDF}" srcId="{6473D7D1-8D57-4998-B157-B9C4A9733ED0}" destId="{EB48E3A1-97C3-48D3-80E5-47022B684789}" srcOrd="4" destOrd="0" parTransId="{4928FDDF-6B59-4A87-8E43-DB76BE650E74}" sibTransId="{509FF356-074D-4E68-A4BA-7EC8C2A42E5B}"/>
    <dgm:cxn modelId="{870B31E8-3745-457D-85EA-78771F7745CC}" srcId="{6473D7D1-8D57-4998-B157-B9C4A9733ED0}" destId="{68A305A2-3CFF-42CE-A994-B820F8233CAF}" srcOrd="0" destOrd="0" parTransId="{290541A1-3EC0-40C2-8A61-2084AD9EEFCE}" sibTransId="{7D5D8273-8177-45D3-B953-EEDFD1B71013}"/>
    <dgm:cxn modelId="{AD383D99-4D3B-4AC5-9F39-9A39235A46BD}" type="presParOf" srcId="{255875A7-AC77-48D4-BBA4-AE9A5C9921F7}" destId="{03A66069-84D9-4D72-9622-AFF74F16439C}" srcOrd="0" destOrd="0" presId="urn:microsoft.com/office/officeart/2018/2/layout/IconLabelDescriptionList"/>
    <dgm:cxn modelId="{693F871D-83E3-4203-B051-6D86135331A6}" type="presParOf" srcId="{03A66069-84D9-4D72-9622-AFF74F16439C}" destId="{14C93FBE-7D52-4B5E-948D-549957AA5F16}" srcOrd="0" destOrd="0" presId="urn:microsoft.com/office/officeart/2018/2/layout/IconLabelDescriptionList"/>
    <dgm:cxn modelId="{8AA6A6E4-A7C4-4295-B13A-67643D24B8FF}" type="presParOf" srcId="{03A66069-84D9-4D72-9622-AFF74F16439C}" destId="{E81948CB-B06F-4BF6-A0F7-AE022060B247}" srcOrd="1" destOrd="0" presId="urn:microsoft.com/office/officeart/2018/2/layout/IconLabelDescriptionList"/>
    <dgm:cxn modelId="{363766BD-5776-41C1-BF9F-2993839F1762}" type="presParOf" srcId="{03A66069-84D9-4D72-9622-AFF74F16439C}" destId="{967FEBE5-C4C3-4518-AA4E-7BE364C89368}" srcOrd="2" destOrd="0" presId="urn:microsoft.com/office/officeart/2018/2/layout/IconLabelDescriptionList"/>
    <dgm:cxn modelId="{D6562FF2-5F10-4630-B6E3-D3FE04EB1276}" type="presParOf" srcId="{03A66069-84D9-4D72-9622-AFF74F16439C}" destId="{4254A024-CE1F-4D6F-B742-391D9F68225B}" srcOrd="3" destOrd="0" presId="urn:microsoft.com/office/officeart/2018/2/layout/IconLabelDescriptionList"/>
    <dgm:cxn modelId="{0D4FB101-AD6B-4A7E-8B6D-AD12A5FE32EE}" type="presParOf" srcId="{03A66069-84D9-4D72-9622-AFF74F16439C}" destId="{BBC8B6C4-7E16-4FA5-B3C1-F172073F302C}" srcOrd="4" destOrd="0" presId="urn:microsoft.com/office/officeart/2018/2/layout/IconLabelDescriptionList"/>
    <dgm:cxn modelId="{D8FFF5B6-C6CC-46BB-802B-1FB6E883D081}" type="presParOf" srcId="{255875A7-AC77-48D4-BBA4-AE9A5C9921F7}" destId="{E7DF62CF-589D-4880-8AD0-82329754BE54}" srcOrd="1" destOrd="0" presId="urn:microsoft.com/office/officeart/2018/2/layout/IconLabelDescriptionList"/>
    <dgm:cxn modelId="{66E4A9A4-D40D-430F-B2A1-F3812C446B86}" type="presParOf" srcId="{255875A7-AC77-48D4-BBA4-AE9A5C9921F7}" destId="{416CF20B-31A0-41A4-96BC-39C8114D1E55}" srcOrd="2" destOrd="0" presId="urn:microsoft.com/office/officeart/2018/2/layout/IconLabelDescriptionList"/>
    <dgm:cxn modelId="{4C44E595-99D4-461D-828F-C567BF34A68B}" type="presParOf" srcId="{416CF20B-31A0-41A4-96BC-39C8114D1E55}" destId="{9A20CAD3-D871-442D-B1AC-43783E9D0705}" srcOrd="0" destOrd="0" presId="urn:microsoft.com/office/officeart/2018/2/layout/IconLabelDescriptionList"/>
    <dgm:cxn modelId="{576FC3A8-0C7D-4D40-B03D-C79529156666}" type="presParOf" srcId="{416CF20B-31A0-41A4-96BC-39C8114D1E55}" destId="{13CC1D45-0AA1-4845-BDB8-A52B8581AF46}" srcOrd="1" destOrd="0" presId="urn:microsoft.com/office/officeart/2018/2/layout/IconLabelDescriptionList"/>
    <dgm:cxn modelId="{157697AC-C196-4EC1-A66D-2F6894B0979D}" type="presParOf" srcId="{416CF20B-31A0-41A4-96BC-39C8114D1E55}" destId="{7E25B200-32C2-4134-A0B6-C7850E1E4450}" srcOrd="2" destOrd="0" presId="urn:microsoft.com/office/officeart/2018/2/layout/IconLabelDescriptionList"/>
    <dgm:cxn modelId="{9D8208B4-D73E-4384-86F4-C42D079EF03F}" type="presParOf" srcId="{416CF20B-31A0-41A4-96BC-39C8114D1E55}" destId="{641625EA-5749-4565-AAF4-6453F0345AFB}" srcOrd="3" destOrd="0" presId="urn:microsoft.com/office/officeart/2018/2/layout/IconLabelDescriptionList"/>
    <dgm:cxn modelId="{8D836B0D-389D-457A-8491-1258AAE65B83}" type="presParOf" srcId="{416CF20B-31A0-41A4-96BC-39C8114D1E55}" destId="{50FDE763-3623-4C77-8946-F72EA832555C}" srcOrd="4" destOrd="0" presId="urn:microsoft.com/office/officeart/2018/2/layout/IconLabelDescriptionList"/>
    <dgm:cxn modelId="{2E07AEA4-1BBA-4DB1-9322-C6EC6CCF5613}" type="presParOf" srcId="{255875A7-AC77-48D4-BBA4-AE9A5C9921F7}" destId="{F1654F3E-9355-455C-A804-F85FFB64FCC3}" srcOrd="3" destOrd="0" presId="urn:microsoft.com/office/officeart/2018/2/layout/IconLabelDescriptionList"/>
    <dgm:cxn modelId="{4DC707B2-5341-436F-843B-14E33FB888BC}" type="presParOf" srcId="{255875A7-AC77-48D4-BBA4-AE9A5C9921F7}" destId="{1512A759-D3CA-414C-8963-6FA40DBAFCBF}" srcOrd="4" destOrd="0" presId="urn:microsoft.com/office/officeart/2018/2/layout/IconLabelDescriptionList"/>
    <dgm:cxn modelId="{7BB4CE4B-1370-4B7C-AAF1-F90F511F02BA}" type="presParOf" srcId="{1512A759-D3CA-414C-8963-6FA40DBAFCBF}" destId="{30163224-B4CC-4FFC-AF87-6B2DDED7C0A1}" srcOrd="0" destOrd="0" presId="urn:microsoft.com/office/officeart/2018/2/layout/IconLabelDescriptionList"/>
    <dgm:cxn modelId="{EE9BFD5B-5073-44F5-9C79-618A753B936D}" type="presParOf" srcId="{1512A759-D3CA-414C-8963-6FA40DBAFCBF}" destId="{24C8632E-5E2D-4FCD-9ECC-735F69FC84D3}" srcOrd="1" destOrd="0" presId="urn:microsoft.com/office/officeart/2018/2/layout/IconLabelDescriptionList"/>
    <dgm:cxn modelId="{F7F48ACA-7888-47D4-86C1-A4845F576FCF}" type="presParOf" srcId="{1512A759-D3CA-414C-8963-6FA40DBAFCBF}" destId="{4B9E3C1D-DC90-49E4-B701-A1703CC7611E}" srcOrd="2" destOrd="0" presId="urn:microsoft.com/office/officeart/2018/2/layout/IconLabelDescriptionList"/>
    <dgm:cxn modelId="{0CD8743D-E94E-4413-AF0A-90794DF683E6}" type="presParOf" srcId="{1512A759-D3CA-414C-8963-6FA40DBAFCBF}" destId="{552EF810-449B-4582-92AC-4052902074EB}" srcOrd="3" destOrd="0" presId="urn:microsoft.com/office/officeart/2018/2/layout/IconLabelDescriptionList"/>
    <dgm:cxn modelId="{99663385-44E9-4738-9485-D29C91C18945}" type="presParOf" srcId="{1512A759-D3CA-414C-8963-6FA40DBAFCBF}" destId="{C7472400-DECC-473F-9BFF-3E1F525D5E28}" srcOrd="4" destOrd="0" presId="urn:microsoft.com/office/officeart/2018/2/layout/IconLabelDescriptionList"/>
    <dgm:cxn modelId="{575FB4DD-0473-4CE8-BEE8-EC70FBB8C696}" type="presParOf" srcId="{255875A7-AC77-48D4-BBA4-AE9A5C9921F7}" destId="{2D633972-9E00-4E07-B00E-4D8ADA6032AD}" srcOrd="5" destOrd="0" presId="urn:microsoft.com/office/officeart/2018/2/layout/IconLabelDescriptionList"/>
    <dgm:cxn modelId="{5C705F62-6A79-4391-B4B1-19BC6555B2DF}" type="presParOf" srcId="{255875A7-AC77-48D4-BBA4-AE9A5C9921F7}" destId="{486EFAF5-4A37-47F8-93B2-B0EB6C96BC07}" srcOrd="6" destOrd="0" presId="urn:microsoft.com/office/officeart/2018/2/layout/IconLabelDescriptionList"/>
    <dgm:cxn modelId="{C3228B4A-D66B-4A68-841A-0798DC6A70CE}" type="presParOf" srcId="{486EFAF5-4A37-47F8-93B2-B0EB6C96BC07}" destId="{1D56D1F7-9E59-49DF-ACC8-CA1192A17F79}" srcOrd="0" destOrd="0" presId="urn:microsoft.com/office/officeart/2018/2/layout/IconLabelDescriptionList"/>
    <dgm:cxn modelId="{F1EA8D5B-923F-4AF8-87A4-39FBD1F381E0}" type="presParOf" srcId="{486EFAF5-4A37-47F8-93B2-B0EB6C96BC07}" destId="{48DB37AC-5CDA-4418-93F2-39C8EB7D4A33}" srcOrd="1" destOrd="0" presId="urn:microsoft.com/office/officeart/2018/2/layout/IconLabelDescriptionList"/>
    <dgm:cxn modelId="{549EFEB8-D696-417C-9753-BC5766C3FA99}" type="presParOf" srcId="{486EFAF5-4A37-47F8-93B2-B0EB6C96BC07}" destId="{243EBFE6-3A07-41E9-B18B-BEE7519BC501}" srcOrd="2" destOrd="0" presId="urn:microsoft.com/office/officeart/2018/2/layout/IconLabelDescriptionList"/>
    <dgm:cxn modelId="{AB0847A9-883B-4226-9723-577B102B361B}" type="presParOf" srcId="{486EFAF5-4A37-47F8-93B2-B0EB6C96BC07}" destId="{6B89A88A-945B-4617-B73E-9731A8039605}" srcOrd="3" destOrd="0" presId="urn:microsoft.com/office/officeart/2018/2/layout/IconLabelDescriptionList"/>
    <dgm:cxn modelId="{72CCAD38-105A-4B78-903A-2483D1E306E1}" type="presParOf" srcId="{486EFAF5-4A37-47F8-93B2-B0EB6C96BC07}" destId="{60E0D6DE-B01E-413A-92E7-374EA1B7C89F}" srcOrd="4" destOrd="0" presId="urn:microsoft.com/office/officeart/2018/2/layout/IconLabelDescriptionList"/>
    <dgm:cxn modelId="{D4F1D867-6870-490C-BACF-C8459785AFDC}" type="presParOf" srcId="{255875A7-AC77-48D4-BBA4-AE9A5C9921F7}" destId="{5B51A266-4581-4015-A34E-40F0289976DE}" srcOrd="7" destOrd="0" presId="urn:microsoft.com/office/officeart/2018/2/layout/IconLabelDescriptionList"/>
    <dgm:cxn modelId="{F5D77E3D-C1DE-40CD-A757-EDFF93DDE9E6}" type="presParOf" srcId="{255875A7-AC77-48D4-BBA4-AE9A5C9921F7}" destId="{AD231C1C-23F1-4049-B22A-9DAE4AAADC64}" srcOrd="8" destOrd="0" presId="urn:microsoft.com/office/officeart/2018/2/layout/IconLabelDescriptionList"/>
    <dgm:cxn modelId="{AD4A39F0-80FC-416E-AE90-9BEFF7E8F0D7}" type="presParOf" srcId="{AD231C1C-23F1-4049-B22A-9DAE4AAADC64}" destId="{2979BF50-0FEB-4CCC-BB82-3BBB7FB735F9}" srcOrd="0" destOrd="0" presId="urn:microsoft.com/office/officeart/2018/2/layout/IconLabelDescriptionList"/>
    <dgm:cxn modelId="{BE8684C8-6F3B-4439-B6F7-0C9301607D70}" type="presParOf" srcId="{AD231C1C-23F1-4049-B22A-9DAE4AAADC64}" destId="{7EC06EE3-0A30-4FF3-8339-027804E6C543}" srcOrd="1" destOrd="0" presId="urn:microsoft.com/office/officeart/2018/2/layout/IconLabelDescriptionList"/>
    <dgm:cxn modelId="{6098D806-4853-4B6C-88E9-C6124032A0F1}" type="presParOf" srcId="{AD231C1C-23F1-4049-B22A-9DAE4AAADC64}" destId="{3242D55C-8E16-4408-9315-2372FBE394DF}" srcOrd="2" destOrd="0" presId="urn:microsoft.com/office/officeart/2018/2/layout/IconLabelDescriptionList"/>
    <dgm:cxn modelId="{8DEBF97B-7EAB-4470-9C65-EACBA42C20B5}" type="presParOf" srcId="{AD231C1C-23F1-4049-B22A-9DAE4AAADC64}" destId="{E980A9C2-6B5E-472E-9FEE-B340ABBDA495}" srcOrd="3" destOrd="0" presId="urn:microsoft.com/office/officeart/2018/2/layout/IconLabelDescriptionList"/>
    <dgm:cxn modelId="{41B0722E-9071-4659-A253-F6078BFC3C32}" type="presParOf" srcId="{AD231C1C-23F1-4049-B22A-9DAE4AAADC64}" destId="{36E9D5AB-E39E-4A4D-A807-67159ED5EEE9}" srcOrd="4" destOrd="0" presId="urn:microsoft.com/office/officeart/2018/2/layout/IconLabelDescriptionList"/>
    <dgm:cxn modelId="{C986228A-318E-4D09-A7CF-7B7CAE8AF35A}" type="presParOf" srcId="{255875A7-AC77-48D4-BBA4-AE9A5C9921F7}" destId="{516E7A93-996A-4F4B-AE9E-67E79EE05BA9}" srcOrd="9" destOrd="0" presId="urn:microsoft.com/office/officeart/2018/2/layout/IconLabelDescriptionList"/>
    <dgm:cxn modelId="{41AD9BE9-D91D-4F04-88EF-069FDAE41EDB}" type="presParOf" srcId="{255875A7-AC77-48D4-BBA4-AE9A5C9921F7}" destId="{F0E3E540-482F-49FC-B2AA-595D0B796DCF}" srcOrd="10" destOrd="0" presId="urn:microsoft.com/office/officeart/2018/2/layout/IconLabelDescriptionList"/>
    <dgm:cxn modelId="{55948AA0-D574-4AEC-8B25-10830A9BEA06}" type="presParOf" srcId="{F0E3E540-482F-49FC-B2AA-595D0B796DCF}" destId="{ADDA2DC9-F355-4E88-8D61-DAB9C0B5B429}" srcOrd="0" destOrd="0" presId="urn:microsoft.com/office/officeart/2018/2/layout/IconLabelDescriptionList"/>
    <dgm:cxn modelId="{30447AF6-A841-4FFF-AE78-2C431CFDEABF}" type="presParOf" srcId="{F0E3E540-482F-49FC-B2AA-595D0B796DCF}" destId="{65268616-4C1A-4FD8-A0D1-09206BE53F47}" srcOrd="1" destOrd="0" presId="urn:microsoft.com/office/officeart/2018/2/layout/IconLabelDescriptionList"/>
    <dgm:cxn modelId="{03C31D77-E23A-403A-9A44-38116255B891}" type="presParOf" srcId="{F0E3E540-482F-49FC-B2AA-595D0B796DCF}" destId="{24C7FD10-78B3-424E-93F5-129E8C4510B2}" srcOrd="2" destOrd="0" presId="urn:microsoft.com/office/officeart/2018/2/layout/IconLabelDescriptionList"/>
    <dgm:cxn modelId="{D29660F3-C4D9-4FAC-AB65-BCCF29E3003C}" type="presParOf" srcId="{F0E3E540-482F-49FC-B2AA-595D0B796DCF}" destId="{F755B07C-20EC-48AD-B926-7E7DFBE5A49A}" srcOrd="3" destOrd="0" presId="urn:microsoft.com/office/officeart/2018/2/layout/IconLabelDescriptionList"/>
    <dgm:cxn modelId="{A15343A3-B6F2-421E-90CC-68BEDBDC228F}" type="presParOf" srcId="{F0E3E540-482F-49FC-B2AA-595D0B796DCF}" destId="{EF2F46E5-E4BE-471B-A924-5674A7D7D9BC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4AA700-900F-4F86-B8A9-EFDF7AFFD668}">
      <dsp:nvSpPr>
        <dsp:cNvPr id="0" name=""/>
        <dsp:cNvSpPr/>
      </dsp:nvSpPr>
      <dsp:spPr>
        <a:xfrm>
          <a:off x="334403" y="2600"/>
          <a:ext cx="955560" cy="955560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ECA430F-39E5-4C4F-8B62-0B371B8C2FB7}">
      <dsp:nvSpPr>
        <dsp:cNvPr id="0" name=""/>
        <dsp:cNvSpPr/>
      </dsp:nvSpPr>
      <dsp:spPr>
        <a:xfrm>
          <a:off x="535070" y="203268"/>
          <a:ext cx="554225" cy="55422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B6E4CE-EAC9-4F52-8FCD-79D0B44EDA28}">
      <dsp:nvSpPr>
        <dsp:cNvPr id="0" name=""/>
        <dsp:cNvSpPr/>
      </dsp:nvSpPr>
      <dsp:spPr>
        <a:xfrm>
          <a:off x="1494726" y="2600"/>
          <a:ext cx="2252392" cy="9555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Azure AI ecosystem.</a:t>
          </a:r>
        </a:p>
      </dsp:txBody>
      <dsp:txXfrm>
        <a:off x="1494726" y="2600"/>
        <a:ext cx="2252392" cy="955560"/>
      </dsp:txXfrm>
    </dsp:sp>
    <dsp:sp modelId="{9F8BB761-3D37-45B8-82E4-589CDAC33CF1}">
      <dsp:nvSpPr>
        <dsp:cNvPr id="0" name=""/>
        <dsp:cNvSpPr/>
      </dsp:nvSpPr>
      <dsp:spPr>
        <a:xfrm>
          <a:off x="4139581" y="2600"/>
          <a:ext cx="955560" cy="955560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F61E21-9059-40E9-AA92-61174D016412}">
      <dsp:nvSpPr>
        <dsp:cNvPr id="0" name=""/>
        <dsp:cNvSpPr/>
      </dsp:nvSpPr>
      <dsp:spPr>
        <a:xfrm>
          <a:off x="4340248" y="203268"/>
          <a:ext cx="554225" cy="55422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262242-09CC-4A24-AC69-1CEA1AD4EBE3}">
      <dsp:nvSpPr>
        <dsp:cNvPr id="0" name=""/>
        <dsp:cNvSpPr/>
      </dsp:nvSpPr>
      <dsp:spPr>
        <a:xfrm>
          <a:off x="5299904" y="2600"/>
          <a:ext cx="2252392" cy="9555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Why use Azure AI Services.</a:t>
          </a:r>
        </a:p>
      </dsp:txBody>
      <dsp:txXfrm>
        <a:off x="5299904" y="2600"/>
        <a:ext cx="2252392" cy="955560"/>
      </dsp:txXfrm>
    </dsp:sp>
    <dsp:sp modelId="{F0A28FC5-AAD9-4333-B0D1-15D0AB737634}">
      <dsp:nvSpPr>
        <dsp:cNvPr id="0" name=""/>
        <dsp:cNvSpPr/>
      </dsp:nvSpPr>
      <dsp:spPr>
        <a:xfrm>
          <a:off x="334403" y="1697888"/>
          <a:ext cx="955560" cy="955560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EC4CA10-2B44-4D62-A744-AECFD01E91EB}">
      <dsp:nvSpPr>
        <dsp:cNvPr id="0" name=""/>
        <dsp:cNvSpPr/>
      </dsp:nvSpPr>
      <dsp:spPr>
        <a:xfrm>
          <a:off x="535070" y="1898556"/>
          <a:ext cx="554225" cy="55422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FA1106-FFD8-413C-8AAE-8C8AE277AB65}">
      <dsp:nvSpPr>
        <dsp:cNvPr id="0" name=""/>
        <dsp:cNvSpPr/>
      </dsp:nvSpPr>
      <dsp:spPr>
        <a:xfrm>
          <a:off x="1494726" y="1697888"/>
          <a:ext cx="2252392" cy="9555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Data privacy and security.</a:t>
          </a:r>
        </a:p>
      </dsp:txBody>
      <dsp:txXfrm>
        <a:off x="1494726" y="1697888"/>
        <a:ext cx="2252392" cy="955560"/>
      </dsp:txXfrm>
    </dsp:sp>
    <dsp:sp modelId="{54197CC3-D12E-4FB5-BD18-B38091483AD4}">
      <dsp:nvSpPr>
        <dsp:cNvPr id="0" name=""/>
        <dsp:cNvSpPr/>
      </dsp:nvSpPr>
      <dsp:spPr>
        <a:xfrm>
          <a:off x="4139581" y="1697888"/>
          <a:ext cx="955560" cy="955560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30438E4-D9E0-4D8A-955B-E76F210236D2}">
      <dsp:nvSpPr>
        <dsp:cNvPr id="0" name=""/>
        <dsp:cNvSpPr/>
      </dsp:nvSpPr>
      <dsp:spPr>
        <a:xfrm>
          <a:off x="4340248" y="1898556"/>
          <a:ext cx="554225" cy="55422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E8FC35-EC2C-41E8-969E-908C6EB368A3}">
      <dsp:nvSpPr>
        <dsp:cNvPr id="0" name=""/>
        <dsp:cNvSpPr/>
      </dsp:nvSpPr>
      <dsp:spPr>
        <a:xfrm>
          <a:off x="5299904" y="1697888"/>
          <a:ext cx="2252392" cy="9555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Demo.</a:t>
          </a:r>
        </a:p>
      </dsp:txBody>
      <dsp:txXfrm>
        <a:off x="5299904" y="1697888"/>
        <a:ext cx="2252392" cy="955560"/>
      </dsp:txXfrm>
    </dsp:sp>
    <dsp:sp modelId="{0094B85C-49F7-4F3A-AF9C-5E1E002BB122}">
      <dsp:nvSpPr>
        <dsp:cNvPr id="0" name=""/>
        <dsp:cNvSpPr/>
      </dsp:nvSpPr>
      <dsp:spPr>
        <a:xfrm>
          <a:off x="334403" y="3393176"/>
          <a:ext cx="955560" cy="955560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823E542-FF42-4A48-A60F-6E141518F219}">
      <dsp:nvSpPr>
        <dsp:cNvPr id="0" name=""/>
        <dsp:cNvSpPr/>
      </dsp:nvSpPr>
      <dsp:spPr>
        <a:xfrm>
          <a:off x="535070" y="3593844"/>
          <a:ext cx="554225" cy="554225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B066CA-4851-4521-856A-3F224079B0F0}">
      <dsp:nvSpPr>
        <dsp:cNvPr id="0" name=""/>
        <dsp:cNvSpPr/>
      </dsp:nvSpPr>
      <dsp:spPr>
        <a:xfrm>
          <a:off x="1494726" y="3393176"/>
          <a:ext cx="2252392" cy="9555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Sample architectures.</a:t>
          </a:r>
        </a:p>
      </dsp:txBody>
      <dsp:txXfrm>
        <a:off x="1494726" y="3393176"/>
        <a:ext cx="2252392" cy="95556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C93FBE-7D52-4B5E-948D-549957AA5F16}">
      <dsp:nvSpPr>
        <dsp:cNvPr id="0" name=""/>
        <dsp:cNvSpPr/>
      </dsp:nvSpPr>
      <dsp:spPr>
        <a:xfrm>
          <a:off x="86124" y="1196617"/>
          <a:ext cx="392735" cy="39273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7FEBE5-C4C3-4518-AA4E-7BE364C89368}">
      <dsp:nvSpPr>
        <dsp:cNvPr id="0" name=""/>
        <dsp:cNvSpPr/>
      </dsp:nvSpPr>
      <dsp:spPr>
        <a:xfrm>
          <a:off x="12334" y="1673552"/>
          <a:ext cx="1269680" cy="8715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 dirty="0"/>
            <a:t>Authentication.</a:t>
          </a:r>
        </a:p>
      </dsp:txBody>
      <dsp:txXfrm>
        <a:off x="12334" y="1673552"/>
        <a:ext cx="1269680" cy="871549"/>
      </dsp:txXfrm>
    </dsp:sp>
    <dsp:sp modelId="{BBC8B6C4-7E16-4FA5-B3C1-F172073F302C}">
      <dsp:nvSpPr>
        <dsp:cNvPr id="0" name=""/>
        <dsp:cNvSpPr/>
      </dsp:nvSpPr>
      <dsp:spPr>
        <a:xfrm>
          <a:off x="86124" y="2584263"/>
          <a:ext cx="1122102" cy="5704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A20CAD3-D871-442D-B1AC-43783E9D0705}">
      <dsp:nvSpPr>
        <dsp:cNvPr id="0" name=""/>
        <dsp:cNvSpPr/>
      </dsp:nvSpPr>
      <dsp:spPr>
        <a:xfrm>
          <a:off x="1478383" y="1196617"/>
          <a:ext cx="392735" cy="39273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E25B200-32C2-4134-A0B6-C7850E1E4450}">
      <dsp:nvSpPr>
        <dsp:cNvPr id="0" name=""/>
        <dsp:cNvSpPr/>
      </dsp:nvSpPr>
      <dsp:spPr>
        <a:xfrm>
          <a:off x="1478383" y="1673552"/>
          <a:ext cx="1122102" cy="8715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/>
            <a:t>Data encrypted at rest and in transit.</a:t>
          </a:r>
        </a:p>
      </dsp:txBody>
      <dsp:txXfrm>
        <a:off x="1478383" y="1673552"/>
        <a:ext cx="1122102" cy="871549"/>
      </dsp:txXfrm>
    </dsp:sp>
    <dsp:sp modelId="{50FDE763-3623-4C77-8946-F72EA832555C}">
      <dsp:nvSpPr>
        <dsp:cNvPr id="0" name=""/>
        <dsp:cNvSpPr/>
      </dsp:nvSpPr>
      <dsp:spPr>
        <a:xfrm>
          <a:off x="1478383" y="2584263"/>
          <a:ext cx="1122102" cy="5704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0163224-B4CC-4FFC-AF87-6B2DDED7C0A1}">
      <dsp:nvSpPr>
        <dsp:cNvPr id="0" name=""/>
        <dsp:cNvSpPr/>
      </dsp:nvSpPr>
      <dsp:spPr>
        <a:xfrm>
          <a:off x="2796853" y="1196617"/>
          <a:ext cx="392735" cy="39273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9E3C1D-DC90-49E4-B701-A1703CC7611E}">
      <dsp:nvSpPr>
        <dsp:cNvPr id="0" name=""/>
        <dsp:cNvSpPr/>
      </dsp:nvSpPr>
      <dsp:spPr>
        <a:xfrm>
          <a:off x="2796853" y="1673552"/>
          <a:ext cx="1122102" cy="8715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/>
            <a:t>Limited access features.</a:t>
          </a:r>
        </a:p>
      </dsp:txBody>
      <dsp:txXfrm>
        <a:off x="2796853" y="1673552"/>
        <a:ext cx="1122102" cy="871549"/>
      </dsp:txXfrm>
    </dsp:sp>
    <dsp:sp modelId="{C7472400-DECC-473F-9BFF-3E1F525D5E28}">
      <dsp:nvSpPr>
        <dsp:cNvPr id="0" name=""/>
        <dsp:cNvSpPr/>
      </dsp:nvSpPr>
      <dsp:spPr>
        <a:xfrm>
          <a:off x="2796853" y="2584263"/>
          <a:ext cx="1122102" cy="5704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D56D1F7-9E59-49DF-ACC8-CA1192A17F79}">
      <dsp:nvSpPr>
        <dsp:cNvPr id="0" name=""/>
        <dsp:cNvSpPr/>
      </dsp:nvSpPr>
      <dsp:spPr>
        <a:xfrm>
          <a:off x="4115323" y="1196617"/>
          <a:ext cx="392735" cy="39273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43EBFE6-3A07-41E9-B18B-BEE7519BC501}">
      <dsp:nvSpPr>
        <dsp:cNvPr id="0" name=""/>
        <dsp:cNvSpPr/>
      </dsp:nvSpPr>
      <dsp:spPr>
        <a:xfrm>
          <a:off x="4115323" y="1673552"/>
          <a:ext cx="1122102" cy="8715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 dirty="0"/>
            <a:t>Data storage.</a:t>
          </a:r>
        </a:p>
      </dsp:txBody>
      <dsp:txXfrm>
        <a:off x="4115323" y="1673552"/>
        <a:ext cx="1122102" cy="871549"/>
      </dsp:txXfrm>
    </dsp:sp>
    <dsp:sp modelId="{60E0D6DE-B01E-413A-92E7-374EA1B7C89F}">
      <dsp:nvSpPr>
        <dsp:cNvPr id="0" name=""/>
        <dsp:cNvSpPr/>
      </dsp:nvSpPr>
      <dsp:spPr>
        <a:xfrm>
          <a:off x="4115323" y="2584263"/>
          <a:ext cx="1122102" cy="5704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979BF50-0FEB-4CCC-BB82-3BBB7FB735F9}">
      <dsp:nvSpPr>
        <dsp:cNvPr id="0" name=""/>
        <dsp:cNvSpPr/>
      </dsp:nvSpPr>
      <dsp:spPr>
        <a:xfrm>
          <a:off x="5433793" y="1196617"/>
          <a:ext cx="392735" cy="392735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42D55C-8E16-4408-9315-2372FBE394DF}">
      <dsp:nvSpPr>
        <dsp:cNvPr id="0" name=""/>
        <dsp:cNvSpPr/>
      </dsp:nvSpPr>
      <dsp:spPr>
        <a:xfrm>
          <a:off x="5433793" y="1673552"/>
          <a:ext cx="1122102" cy="8715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 dirty="0"/>
            <a:t>Request data not used to train APIs.</a:t>
          </a:r>
        </a:p>
      </dsp:txBody>
      <dsp:txXfrm>
        <a:off x="5433793" y="1673552"/>
        <a:ext cx="1122102" cy="871549"/>
      </dsp:txXfrm>
    </dsp:sp>
    <dsp:sp modelId="{36E9D5AB-E39E-4A4D-A807-67159ED5EEE9}">
      <dsp:nvSpPr>
        <dsp:cNvPr id="0" name=""/>
        <dsp:cNvSpPr/>
      </dsp:nvSpPr>
      <dsp:spPr>
        <a:xfrm>
          <a:off x="5433793" y="2584263"/>
          <a:ext cx="1122102" cy="5704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DDA2DC9-F355-4E88-8D61-DAB9C0B5B429}">
      <dsp:nvSpPr>
        <dsp:cNvPr id="0" name=""/>
        <dsp:cNvSpPr/>
      </dsp:nvSpPr>
      <dsp:spPr>
        <a:xfrm>
          <a:off x="6752263" y="1196617"/>
          <a:ext cx="392735" cy="392735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4C7FD10-78B3-424E-93F5-129E8C4510B2}">
      <dsp:nvSpPr>
        <dsp:cNvPr id="0" name=""/>
        <dsp:cNvSpPr/>
      </dsp:nvSpPr>
      <dsp:spPr>
        <a:xfrm>
          <a:off x="6752263" y="1673552"/>
          <a:ext cx="1122102" cy="8715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 dirty="0"/>
            <a:t>Containers.</a:t>
          </a:r>
        </a:p>
      </dsp:txBody>
      <dsp:txXfrm>
        <a:off x="6752263" y="1673552"/>
        <a:ext cx="1122102" cy="871549"/>
      </dsp:txXfrm>
    </dsp:sp>
    <dsp:sp modelId="{EF2F46E5-E4BE-471B-A924-5674A7D7D9BC}">
      <dsp:nvSpPr>
        <dsp:cNvPr id="0" name=""/>
        <dsp:cNvSpPr/>
      </dsp:nvSpPr>
      <dsp:spPr>
        <a:xfrm>
          <a:off x="6752263" y="2584263"/>
          <a:ext cx="1122102" cy="5704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C8A878F-20BF-4933-88A4-156C8C91451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1"/>
            <a:ext cx="3038649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F4603F5-5718-4E3D-BE10-C1B2CFFCA3A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970134" y="1"/>
            <a:ext cx="3038648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EB8435-7165-4EB3-8691-40C1E0D464A6}" type="datetimeFigureOut">
              <a:rPr lang="en-US" smtClean="0"/>
              <a:t>9/21/2024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4E4250-C125-4104-9A9E-54F12ECFB71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829676"/>
            <a:ext cx="3038649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807BEC-AF06-45FC-A2B1-8E98DA4D88C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970134" y="8829676"/>
            <a:ext cx="3038648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9B6037-DAD9-45E2-A673-7F07FF0A1F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67153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38649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134" y="1"/>
            <a:ext cx="3038648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46203C-EA8A-4D60-B3B7-4E9E413DED2D}" type="datetimeFigureOut">
              <a:rPr lang="en-US" smtClean="0"/>
              <a:t>9/21/2024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14463" y="1162050"/>
            <a:ext cx="4183062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848" y="4473576"/>
            <a:ext cx="5608320" cy="36607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6"/>
            <a:ext cx="3038649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134" y="8829676"/>
            <a:ext cx="3038648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617B81-19CD-41DB-A53D-17B523D08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75397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5AB6D7-FEAC-4319-AD51-C612F8A793D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8127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617B81-19CD-41DB-A53D-17B523D0845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3628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43ED841-078D-4814-8BEE-1F1F3F6D640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593665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9B56F9-12B8-42C3-3201-C7A0365663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7BB6402-F9CA-7466-B17C-93BAEFF49F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E62F638-D7C1-BA85-CBFE-9F1AC3D926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0C3297-5651-6DC5-D7E9-3AB3ACFF65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9617B81-19CD-41DB-A53D-17B523D0845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700945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5.emf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7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7.png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7.png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A7232-6FE7-4039-BEA8-14C0DD33513A}" type="datetimeFigureOut">
              <a:rPr lang="en-US" smtClean="0"/>
              <a:t>9/21/2024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CEFDC-4DF6-4159-B381-6055ED4D00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3850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A7232-6FE7-4039-BEA8-14C0DD33513A}" type="datetimeFigureOut">
              <a:rPr lang="en-US" smtClean="0"/>
              <a:t>9/21/2024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CEFDC-4DF6-4159-B381-6055ED4D00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98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A7232-6FE7-4039-BEA8-14C0DD33513A}" type="datetimeFigureOut">
              <a:rPr lang="en-US" smtClean="0"/>
              <a:t>9/21/2024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CEFDC-4DF6-4159-B381-6055ED4D00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7381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Picture Placeholder 330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6858000"/>
          </a:xfrm>
        </p:spPr>
        <p:txBody>
          <a:bodyPr/>
          <a:lstStyle>
            <a:lvl1pPr marL="0" indent="0">
              <a:buNone/>
              <a:defRPr sz="1350"/>
            </a:lvl1pPr>
          </a:lstStyle>
          <a:p>
            <a:r>
              <a:rPr lang="en-CA"/>
              <a:t>Picture</a:t>
            </a:r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408220183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3342087" y="3"/>
            <a:ext cx="1357931" cy="6858001"/>
          </a:xfrm>
        </p:spPr>
        <p:txBody>
          <a:bodyPr/>
          <a:lstStyle/>
          <a:p>
            <a:endParaRPr lang="fr-CA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2" y="1"/>
            <a:ext cx="3342085" cy="6858000"/>
          </a:xfrm>
        </p:spPr>
        <p:txBody>
          <a:bodyPr/>
          <a:lstStyle/>
          <a:p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59559493"/>
      </p:ext>
    </p:extLst>
  </p:cSld>
  <p:clrMapOvr>
    <a:masterClrMapping/>
  </p:clrMapOvr>
  <p:transition spd="slow">
    <p:push dir="u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654E3C-A3D6-4DF4-BB67-84ADAE59E2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2EBC44B-E807-4A95-998D-6ABE75BA3A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4FD399-DD60-4663-904C-9B2556B47C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809BD-CCE4-401E-83B2-B7061016C592}" type="datetimeFigureOut">
              <a:rPr lang="en-US" smtClean="0"/>
              <a:t>9/21/2024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7D0497-F4A6-473B-970F-1F452FDB75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E1FCB6-8D54-489A-83D3-3F76B7A640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064E7-D4A1-4A3E-9A94-F535273BF7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88903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1D968-25DA-4AE7-B58D-F55A43E5F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EAB4B9-0855-4B5F-AA25-BA46A777ED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EA36A4-B1E5-4389-8543-DA5EB500AF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809BD-CCE4-401E-83B2-B7061016C592}" type="datetimeFigureOut">
              <a:rPr lang="en-US" smtClean="0"/>
              <a:t>9/21/2024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0F2EAD-BCE1-4843-A6B1-AC8DB79F02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274EEC-7D06-49A7-8252-4C08F31416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064E7-D4A1-4A3E-9A94-F535273BF7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600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1B2D6-7093-4D6B-9EEC-1BB9209A5C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433AB9-F689-48A3-B179-728E92BB5B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CEF01C-9D3B-4834-A3EE-74BD53E22A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809BD-CCE4-401E-83B2-B7061016C592}" type="datetimeFigureOut">
              <a:rPr lang="en-US" smtClean="0"/>
              <a:t>9/21/2024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9E905E-77F7-4BEF-9BC6-7FD18CD3E1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894F7F-7AEC-46A7-94AE-49AD19201C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064E7-D4A1-4A3E-9A94-F535273BF7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1572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835A40-0CE6-44C1-BC85-980E2645CC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E4C6EC-DFAF-4457-A062-4E0A62004F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85D591-C9E1-42AA-9471-83828F4799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A098B2-600F-4682-AC65-15AC2B2CD2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809BD-CCE4-401E-83B2-B7061016C592}" type="datetimeFigureOut">
              <a:rPr lang="en-US" smtClean="0"/>
              <a:t>9/21/2024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5F78B4-CC41-4DF7-B84A-18FE7F9F4C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DC350A-FB04-4FA6-8355-C901CAE0B4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064E7-D4A1-4A3E-9A94-F535273BF7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53395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B0806-56FA-44AC-9B2D-FBE1177654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D978C9-78F3-4E82-AEB0-64D705C829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0D2237-7470-4473-A676-9B91A87B2C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D222C5-B093-455E-81D6-86FAE48F84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C99D984-4DFE-4A23-8A67-A42704B373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EFD85EA-02FB-4D8D-AA85-D7F967E033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809BD-CCE4-401E-83B2-B7061016C592}" type="datetimeFigureOut">
              <a:rPr lang="en-US" smtClean="0"/>
              <a:t>9/21/2024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2B830A9-3880-4246-AA05-9C47CC73E8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B291E84-6DB5-4DD8-8E3F-D8FA82C8A0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064E7-D4A1-4A3E-9A94-F535273BF7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03268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45F7CC-3448-4307-9633-851762DEA4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D93836-53E9-47C0-8A9C-BB1522B8B7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809BD-CCE4-401E-83B2-B7061016C592}" type="datetimeFigureOut">
              <a:rPr lang="en-US" smtClean="0"/>
              <a:t>9/21/2024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2F48C1-1CE0-407E-9DDF-9AFCC652A1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3ACA4C-BA85-4743-B697-622550B920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064E7-D4A1-4A3E-9A94-F535273BF7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7561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A7232-6FE7-4039-BEA8-14C0DD33513A}" type="datetimeFigureOut">
              <a:rPr lang="en-US" smtClean="0"/>
              <a:t>9/21/2024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CEFDC-4DF6-4159-B381-6055ED4D00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42165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B3A297C-DC6F-469A-AB6F-C1792A3FFF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809BD-CCE4-401E-83B2-B7061016C592}" type="datetimeFigureOut">
              <a:rPr lang="en-US" smtClean="0"/>
              <a:t>9/21/2024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AB54F09-65E9-40CC-9EF9-43EF94E941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A8862B-0397-4B9C-8B6D-F49DF7823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064E7-D4A1-4A3E-9A94-F535273BF7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67517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8493B-5A30-4742-93C7-C5DDA99798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E2AAC1-F9E8-44E0-967A-B4E4F9DA43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C3841C-C964-424B-83CF-F90A217AF4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A3F473-6392-4AC7-9DCE-0414AE652B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809BD-CCE4-401E-83B2-B7061016C592}" type="datetimeFigureOut">
              <a:rPr lang="en-US" smtClean="0"/>
              <a:t>9/21/2024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5B849C-8156-4125-8AB4-FA82BFB393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852C75-C5CD-4DAD-9367-1A0C65236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064E7-D4A1-4A3E-9A94-F535273BF7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752422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0D250-B910-4D00-A64C-6DD8E497B0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7895813-4CE7-45BC-B1E5-2F1752A45C3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9B36FB-D1DD-4AC3-962A-98A98F9FCD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F81646-5DA4-4566-91B1-F0A4D68A42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809BD-CCE4-401E-83B2-B7061016C592}" type="datetimeFigureOut">
              <a:rPr lang="en-US" smtClean="0"/>
              <a:t>9/21/2024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7E63AB-75A1-4EB0-8AF8-D413CD8C21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1992A7-3339-4826-AAD7-F606DD85D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064E7-D4A1-4A3E-9A94-F535273BF7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92744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F3828C-2F67-4DA8-8D4B-ECFAF12BB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B46BE04-B917-4D22-BEEF-45C99596AD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465958-542D-452E-9993-CC969E9624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809BD-CCE4-401E-83B2-B7061016C592}" type="datetimeFigureOut">
              <a:rPr lang="en-US" smtClean="0"/>
              <a:t>9/21/2024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5C440A-C8AF-4A4D-B313-398588EF81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C90CC2-ABDD-44DE-9B82-335CB2873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064E7-D4A1-4A3E-9A94-F535273BF7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50041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0859176-365B-4577-8905-2D567F09902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4380501-FAC7-4073-80CA-DC03F6F1A3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E6D46B-00A9-458E-8AE2-71D6F254B1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809BD-CCE4-401E-83B2-B7061016C592}" type="datetimeFigureOut">
              <a:rPr lang="en-US" smtClean="0"/>
              <a:t>9/21/2024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75297F-FFF8-4EC5-A5DB-51ED2E14DF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0AF364-F168-4826-8F18-45E1EFF97D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064E7-D4A1-4A3E-9A94-F535273BF7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634199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lding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AC7B360-37D3-FDB0-85F5-1CB3CAB4397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2078" y="0"/>
            <a:ext cx="9139844" cy="685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1F967F9-95E5-AD9D-8CFF-1703E1459D7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04732" y="2541456"/>
            <a:ext cx="3901825" cy="1602332"/>
          </a:xfrm>
          <a:prstGeom prst="rect">
            <a:avLst/>
          </a:prstGeom>
        </p:spPr>
      </p:pic>
      <p:pic>
        <p:nvPicPr>
          <p:cNvPr id="2" name="MS logo gray - EMF" descr="Microsoft logo, gray text version">
            <a:extLst>
              <a:ext uri="{FF2B5EF4-FFF2-40B4-BE49-F238E27FC236}">
                <a16:creationId xmlns:a16="http://schemas.microsoft.com/office/drawing/2014/main" id="{A358730A-92B1-EE02-AFC5-E50EDD0460C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 bwMode="black">
          <a:xfrm>
            <a:off x="422672" y="485376"/>
            <a:ext cx="994593" cy="28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009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D1AF4A4-385F-FB69-7D75-DFBCB2F611F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3048"/>
            <a:ext cx="9144000" cy="6851904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F9BCA0CC-E9ED-11FE-A891-26C596BDAD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18442" y="2927703"/>
            <a:ext cx="3296933" cy="1107996"/>
          </a:xfrm>
          <a:prstGeom prst="rect">
            <a:avLst/>
          </a:prstGeom>
        </p:spPr>
        <p:txBody>
          <a:bodyPr wrap="square" anchor="b" anchorCtr="0">
            <a:spAutoFit/>
          </a:bodyPr>
          <a:lstStyle>
            <a:lvl1pPr marL="0" algn="l" defTabSz="699557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300" b="0" i="0" kern="1200" cap="none" spc="-38" baseline="0" dirty="0">
                <a:ln w="3175">
                  <a:noFill/>
                </a:ln>
                <a:solidFill>
                  <a:schemeClr val="tx2"/>
                </a:solidFill>
                <a:effectLst/>
                <a:latin typeface="Segoe Sans Display" pitchFamily="2" charset="0"/>
                <a:ea typeface="+mn-ea"/>
                <a:cs typeface="Segoe Sans Display" pitchFamily="2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D083FE30-552E-B4FE-8108-5332511EF23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415395" y="4220272"/>
            <a:ext cx="3296933" cy="8177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500" b="0" i="0">
                <a:solidFill>
                  <a:srgbClr val="000000"/>
                </a:solidFill>
                <a:latin typeface="Segoe Sans Display" pitchFamily="2" charset="0"/>
                <a:cs typeface="Segoe Sans Display" pitchFamily="2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6E32F0A2-36A3-0C6A-0899-BCA28D31713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422672" y="485376"/>
            <a:ext cx="994593" cy="28397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AB6718A-DC4C-D24E-581A-02F2D5BE0D4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03056" y="309186"/>
            <a:ext cx="1778620" cy="730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9048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3" pos="3355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 descr="A blue and purple object on top of a blue circle&#10;&#10;Description automatically generated">
            <a:extLst>
              <a:ext uri="{FF2B5EF4-FFF2-40B4-BE49-F238E27FC236}">
                <a16:creationId xmlns:a16="http://schemas.microsoft.com/office/drawing/2014/main" id="{5323580E-84A5-A4D7-5FC9-03874243030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2" name="Title 1">
            <a:extLst>
              <a:ext uri="{FF2B5EF4-FFF2-40B4-BE49-F238E27FC236}">
                <a16:creationId xmlns:a16="http://schemas.microsoft.com/office/drawing/2014/main" id="{D214F5AB-6ACF-CEA7-9333-C20A75F4436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18442" y="2927703"/>
            <a:ext cx="3296933" cy="1107996"/>
          </a:xfrm>
          <a:prstGeom prst="rect">
            <a:avLst/>
          </a:prstGeom>
        </p:spPr>
        <p:txBody>
          <a:bodyPr wrap="square" anchor="b" anchorCtr="0">
            <a:spAutoFit/>
          </a:bodyPr>
          <a:lstStyle>
            <a:lvl1pPr marL="0" algn="l" defTabSz="699557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300" b="0" i="0" kern="1200" cap="none" spc="-38" baseline="0" dirty="0">
                <a:ln w="3175">
                  <a:noFill/>
                </a:ln>
                <a:solidFill>
                  <a:schemeClr val="tx2"/>
                </a:solidFill>
                <a:effectLst/>
                <a:latin typeface="Segoe Sans Display" pitchFamily="2" charset="0"/>
                <a:ea typeface="+mn-ea"/>
                <a:cs typeface="Segoe Sans Display" pitchFamily="2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33" name="Subtitle 2">
            <a:extLst>
              <a:ext uri="{FF2B5EF4-FFF2-40B4-BE49-F238E27FC236}">
                <a16:creationId xmlns:a16="http://schemas.microsoft.com/office/drawing/2014/main" id="{4E6BBA1F-6503-0114-8689-6C32B5BA17E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415395" y="4220272"/>
            <a:ext cx="3296933" cy="8177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500" b="0" i="0">
                <a:solidFill>
                  <a:srgbClr val="000000"/>
                </a:solidFill>
                <a:latin typeface="Segoe Sans Display" pitchFamily="2" charset="0"/>
                <a:cs typeface="Segoe Sans Display" pitchFamily="2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2ADF57CA-CFF6-5009-8518-F224917FBE4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422672" y="485376"/>
            <a:ext cx="994593" cy="28397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9213E74-33AF-6CF0-454B-2F13A633DBE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03056" y="309186"/>
            <a:ext cx="1778620" cy="730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0810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02">
            <a:extLst>
              <a:ext uri="{FF2B5EF4-FFF2-40B4-BE49-F238E27FC236}">
                <a16:creationId xmlns:a16="http://schemas.microsoft.com/office/drawing/2014/main" id="{CCA6DED0-E4E8-39F1-3DDC-520585B8247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695600" y="2698368"/>
            <a:ext cx="1693852" cy="4915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 b="0" i="0">
                <a:solidFill>
                  <a:schemeClr val="tx1"/>
                </a:solidFill>
                <a:latin typeface="+mn-lt"/>
                <a:cs typeface="Segoe Sans Text Light" pitchFamily="2" charset="0"/>
              </a:defRPr>
            </a:lvl1pPr>
          </a:lstStyle>
          <a:p>
            <a:pPr lvl="0"/>
            <a:r>
              <a:rPr lang="en-US"/>
              <a:t>Agenda item 6</a:t>
            </a:r>
          </a:p>
        </p:txBody>
      </p:sp>
      <p:sp>
        <p:nvSpPr>
          <p:cNvPr id="5" name="Text Placeholder 102">
            <a:extLst>
              <a:ext uri="{FF2B5EF4-FFF2-40B4-BE49-F238E27FC236}">
                <a16:creationId xmlns:a16="http://schemas.microsoft.com/office/drawing/2014/main" id="{C407FF1F-2401-E955-68A6-0CFAE2AB1DD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693485" y="1302060"/>
            <a:ext cx="1693852" cy="4915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 b="0" i="0">
                <a:solidFill>
                  <a:schemeClr val="tx1"/>
                </a:solidFill>
                <a:latin typeface="+mn-lt"/>
                <a:cs typeface="Segoe Sans Text Light" pitchFamily="2" charset="0"/>
              </a:defRPr>
            </a:lvl1pPr>
          </a:lstStyle>
          <a:p>
            <a:pPr lvl="0"/>
            <a:r>
              <a:rPr lang="en-US"/>
              <a:t>Agenda item 5</a:t>
            </a:r>
          </a:p>
        </p:txBody>
      </p:sp>
      <p:sp>
        <p:nvSpPr>
          <p:cNvPr id="7" name="Text Placeholder 102">
            <a:extLst>
              <a:ext uri="{FF2B5EF4-FFF2-40B4-BE49-F238E27FC236}">
                <a16:creationId xmlns:a16="http://schemas.microsoft.com/office/drawing/2014/main" id="{79BA467C-00FD-FFE5-B6B3-257AD807C32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452004" y="1302060"/>
            <a:ext cx="1693852" cy="4915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 b="0" i="0">
                <a:solidFill>
                  <a:schemeClr val="tx1"/>
                </a:solidFill>
                <a:latin typeface="+mn-lt"/>
                <a:cs typeface="Segoe Sans Text Light" pitchFamily="2" charset="0"/>
              </a:defRPr>
            </a:lvl1pPr>
          </a:lstStyle>
          <a:p>
            <a:pPr lvl="0"/>
            <a:r>
              <a:rPr lang="en-US"/>
              <a:t>Agenda item 1</a:t>
            </a:r>
          </a:p>
        </p:txBody>
      </p:sp>
      <p:sp>
        <p:nvSpPr>
          <p:cNvPr id="9" name="Text Placeholder 102">
            <a:extLst>
              <a:ext uri="{FF2B5EF4-FFF2-40B4-BE49-F238E27FC236}">
                <a16:creationId xmlns:a16="http://schemas.microsoft.com/office/drawing/2014/main" id="{B07E0235-FC5D-C1A5-0D05-82C90DAE715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452004" y="2698368"/>
            <a:ext cx="1693852" cy="4915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 b="0" i="0">
                <a:solidFill>
                  <a:schemeClr val="tx1"/>
                </a:solidFill>
                <a:latin typeface="+mn-lt"/>
                <a:cs typeface="Segoe Sans Text Light" pitchFamily="2" charset="0"/>
              </a:defRPr>
            </a:lvl1pPr>
          </a:lstStyle>
          <a:p>
            <a:pPr lvl="0"/>
            <a:r>
              <a:rPr lang="en-US"/>
              <a:t>Agenda item 2</a:t>
            </a:r>
          </a:p>
        </p:txBody>
      </p:sp>
      <p:sp>
        <p:nvSpPr>
          <p:cNvPr id="13" name="Text Placeholder 102">
            <a:extLst>
              <a:ext uri="{FF2B5EF4-FFF2-40B4-BE49-F238E27FC236}">
                <a16:creationId xmlns:a16="http://schemas.microsoft.com/office/drawing/2014/main" id="{15EC97A3-A696-A850-DAC3-9B7F156D6435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452004" y="4078385"/>
            <a:ext cx="1693852" cy="4915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 b="0" i="0">
                <a:solidFill>
                  <a:schemeClr val="tx1"/>
                </a:solidFill>
                <a:latin typeface="+mn-lt"/>
                <a:cs typeface="Segoe Sans Text Light" pitchFamily="2" charset="0"/>
              </a:defRPr>
            </a:lvl1pPr>
          </a:lstStyle>
          <a:p>
            <a:pPr lvl="0"/>
            <a:r>
              <a:rPr lang="en-US"/>
              <a:t>Agenda item 3</a:t>
            </a:r>
          </a:p>
        </p:txBody>
      </p:sp>
      <p:sp>
        <p:nvSpPr>
          <p:cNvPr id="15" name="Text Placeholder 102">
            <a:extLst>
              <a:ext uri="{FF2B5EF4-FFF2-40B4-BE49-F238E27FC236}">
                <a16:creationId xmlns:a16="http://schemas.microsoft.com/office/drawing/2014/main" id="{676A4AA1-3572-4723-1C95-164DF0BCD503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2452004" y="5500331"/>
            <a:ext cx="1693852" cy="4915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 b="0" i="0">
                <a:solidFill>
                  <a:schemeClr val="tx1"/>
                </a:solidFill>
                <a:latin typeface="+mn-lt"/>
                <a:cs typeface="Segoe Sans Text Light" pitchFamily="2" charset="0"/>
              </a:defRPr>
            </a:lvl1pPr>
          </a:lstStyle>
          <a:p>
            <a:pPr lvl="0"/>
            <a:r>
              <a:rPr lang="en-US"/>
              <a:t>Agenda item 4</a:t>
            </a:r>
          </a:p>
        </p:txBody>
      </p:sp>
      <p:sp>
        <p:nvSpPr>
          <p:cNvPr id="17" name="Text Placeholder 102">
            <a:extLst>
              <a:ext uri="{FF2B5EF4-FFF2-40B4-BE49-F238E27FC236}">
                <a16:creationId xmlns:a16="http://schemas.microsoft.com/office/drawing/2014/main" id="{3C367C00-132C-8896-2D13-153A6C7925AD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4691371" y="4078385"/>
            <a:ext cx="1693852" cy="4915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 b="0" i="0">
                <a:solidFill>
                  <a:schemeClr val="tx1"/>
                </a:solidFill>
                <a:latin typeface="+mn-lt"/>
                <a:cs typeface="Segoe Sans Text Light" pitchFamily="2" charset="0"/>
              </a:defRPr>
            </a:lvl1pPr>
          </a:lstStyle>
          <a:p>
            <a:pPr lvl="0"/>
            <a:r>
              <a:rPr lang="en-US"/>
              <a:t>Agenda item 7</a:t>
            </a:r>
          </a:p>
        </p:txBody>
      </p:sp>
      <p:sp>
        <p:nvSpPr>
          <p:cNvPr id="21" name="Text Placeholder 102">
            <a:extLst>
              <a:ext uri="{FF2B5EF4-FFF2-40B4-BE49-F238E27FC236}">
                <a16:creationId xmlns:a16="http://schemas.microsoft.com/office/drawing/2014/main" id="{0051C787-FE09-A6FD-658C-A2AA371B60A0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4691371" y="5500331"/>
            <a:ext cx="1693852" cy="4915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 b="0" i="0">
                <a:solidFill>
                  <a:schemeClr val="tx1"/>
                </a:solidFill>
                <a:latin typeface="+mn-lt"/>
                <a:cs typeface="Segoe Sans Text Light" pitchFamily="2" charset="0"/>
              </a:defRPr>
            </a:lvl1pPr>
          </a:lstStyle>
          <a:p>
            <a:pPr lvl="0"/>
            <a:r>
              <a:rPr lang="en-US"/>
              <a:t>Agenda item 7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C4FB0E4-7942-3FC2-407F-B9500F035E5D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2452004" y="863473"/>
            <a:ext cx="420290" cy="4000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lang="en-US" sz="1500" b="0" i="0" kern="1200" dirty="0">
                <a:gradFill flip="none" rotWithShape="1">
                  <a:gsLst>
                    <a:gs pos="0">
                      <a:schemeClr val="accent2"/>
                    </a:gs>
                    <a:gs pos="100000">
                      <a:schemeClr val="accent4"/>
                    </a:gs>
                  </a:gsLst>
                  <a:lin ang="10800000" scaled="1"/>
                  <a:tileRect/>
                </a:gradFill>
                <a:latin typeface="Segoe Sans Display" pitchFamily="2" charset="0"/>
                <a:ea typeface="+mn-ea"/>
                <a:cs typeface="Segoe Sans Display" pitchFamily="2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01</a:t>
            </a:r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D063535B-A7D0-15D4-B5A1-594D2F4162A5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4693728" y="863473"/>
            <a:ext cx="420290" cy="4000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lang="en-US" sz="1500" b="0" i="0" kern="1200" dirty="0">
                <a:gradFill flip="none" rotWithShape="1">
                  <a:gsLst>
                    <a:gs pos="0">
                      <a:schemeClr val="accent2"/>
                    </a:gs>
                    <a:gs pos="100000">
                      <a:schemeClr val="accent4"/>
                    </a:gs>
                  </a:gsLst>
                  <a:lin ang="10800000" scaled="1"/>
                  <a:tileRect/>
                </a:gradFill>
                <a:latin typeface="Segoe Sans Display" pitchFamily="2" charset="0"/>
                <a:ea typeface="+mn-ea"/>
                <a:cs typeface="Segoe Sans Display" pitchFamily="2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05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8D9099A6-3B0A-9464-367E-D5A8E455A408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452004" y="2252425"/>
            <a:ext cx="420290" cy="4000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lang="en-US" sz="1500" b="0" i="0" kern="1200" dirty="0">
                <a:gradFill flip="none" rotWithShape="1">
                  <a:gsLst>
                    <a:gs pos="0">
                      <a:schemeClr val="accent2"/>
                    </a:gs>
                    <a:gs pos="100000">
                      <a:schemeClr val="accent4"/>
                    </a:gs>
                  </a:gsLst>
                  <a:lin ang="10800000" scaled="1"/>
                  <a:tileRect/>
                </a:gradFill>
                <a:latin typeface="Segoe Sans Display" pitchFamily="2" charset="0"/>
                <a:ea typeface="+mn-ea"/>
                <a:cs typeface="Segoe Sans Display" pitchFamily="2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02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07AC5969-ACBC-CD3B-958B-C4688327203B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4693728" y="2252425"/>
            <a:ext cx="420290" cy="4000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lang="en-US" sz="1500" b="0" i="0" kern="1200" dirty="0">
                <a:gradFill flip="none" rotWithShape="1">
                  <a:gsLst>
                    <a:gs pos="0">
                      <a:schemeClr val="accent2"/>
                    </a:gs>
                    <a:gs pos="100000">
                      <a:schemeClr val="accent4"/>
                    </a:gs>
                  </a:gsLst>
                  <a:lin ang="10800000" scaled="1"/>
                  <a:tileRect/>
                </a:gradFill>
                <a:latin typeface="Segoe Sans Display" pitchFamily="2" charset="0"/>
                <a:ea typeface="+mn-ea"/>
                <a:cs typeface="Segoe Sans Display" pitchFamily="2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06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AB03BDC5-976E-FC84-E7E5-F83B89DAEC42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2452004" y="3635926"/>
            <a:ext cx="420290" cy="4000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lang="en-US" sz="1500" b="0" i="0" kern="1200" dirty="0">
                <a:gradFill flip="none" rotWithShape="1">
                  <a:gsLst>
                    <a:gs pos="0">
                      <a:schemeClr val="accent2"/>
                    </a:gs>
                    <a:gs pos="100000">
                      <a:schemeClr val="accent4"/>
                    </a:gs>
                  </a:gsLst>
                  <a:lin ang="10800000" scaled="1"/>
                  <a:tileRect/>
                </a:gradFill>
                <a:latin typeface="Segoe Sans Display" pitchFamily="2" charset="0"/>
                <a:ea typeface="+mn-ea"/>
                <a:cs typeface="Segoe Sans Display" pitchFamily="2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03</a:t>
            </a:r>
          </a:p>
        </p:txBody>
      </p:sp>
      <p:sp>
        <p:nvSpPr>
          <p:cNvPr id="25" name="Text Placeholder 11">
            <a:extLst>
              <a:ext uri="{FF2B5EF4-FFF2-40B4-BE49-F238E27FC236}">
                <a16:creationId xmlns:a16="http://schemas.microsoft.com/office/drawing/2014/main" id="{DD404668-7BFF-9D81-116D-D664F55583DC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4693728" y="3635926"/>
            <a:ext cx="420290" cy="4000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lang="en-US" sz="1500" b="0" i="0" kern="1200" dirty="0">
                <a:gradFill flip="none" rotWithShape="1">
                  <a:gsLst>
                    <a:gs pos="0">
                      <a:schemeClr val="accent2"/>
                    </a:gs>
                    <a:gs pos="100000">
                      <a:schemeClr val="accent4"/>
                    </a:gs>
                  </a:gsLst>
                  <a:lin ang="10800000" scaled="1"/>
                  <a:tileRect/>
                </a:gradFill>
                <a:latin typeface="Segoe Sans Display" pitchFamily="2" charset="0"/>
                <a:ea typeface="+mn-ea"/>
                <a:cs typeface="Segoe Sans Display" pitchFamily="2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07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EF450C48-9DBC-7E11-76BF-521C525AD0C0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2452004" y="5058351"/>
            <a:ext cx="420290" cy="4000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lang="en-US" sz="1500" b="0" i="0" kern="1200" dirty="0">
                <a:gradFill flip="none" rotWithShape="1">
                  <a:gsLst>
                    <a:gs pos="0">
                      <a:schemeClr val="accent2"/>
                    </a:gs>
                    <a:gs pos="100000">
                      <a:schemeClr val="accent4"/>
                    </a:gs>
                  </a:gsLst>
                  <a:lin ang="10800000" scaled="1"/>
                  <a:tileRect/>
                </a:gradFill>
                <a:latin typeface="Segoe Sans Display" pitchFamily="2" charset="0"/>
                <a:ea typeface="+mn-ea"/>
                <a:cs typeface="Segoe Sans Display" pitchFamily="2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04</a:t>
            </a:r>
          </a:p>
        </p:txBody>
      </p: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C59416B7-40A3-0E61-131F-614A2055DC63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4693728" y="5058351"/>
            <a:ext cx="420290" cy="4000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lang="en-US" sz="1500" b="0" i="0" kern="1200" dirty="0">
                <a:gradFill flip="none" rotWithShape="1">
                  <a:gsLst>
                    <a:gs pos="0">
                      <a:schemeClr val="accent2"/>
                    </a:gs>
                    <a:gs pos="100000">
                      <a:schemeClr val="accent4"/>
                    </a:gs>
                  </a:gsLst>
                  <a:lin ang="10800000" scaled="1"/>
                  <a:tileRect/>
                </a:gradFill>
                <a:latin typeface="Segoe Sans Display" pitchFamily="2" charset="0"/>
                <a:ea typeface="+mn-ea"/>
                <a:cs typeface="Segoe Sans Display" pitchFamily="2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08</a:t>
            </a:r>
          </a:p>
        </p:txBody>
      </p:sp>
      <p:pic>
        <p:nvPicPr>
          <p:cNvPr id="6" name="Picture 5" descr="A purple and black background&#10;&#10;Description automatically generated">
            <a:extLst>
              <a:ext uri="{FF2B5EF4-FFF2-40B4-BE49-F238E27FC236}">
                <a16:creationId xmlns:a16="http://schemas.microsoft.com/office/drawing/2014/main" id="{CD9F75BE-DAD4-4F66-1FF8-CE254B923BF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 flipH="1">
            <a:off x="5614687" y="3328688"/>
            <a:ext cx="4481893" cy="257673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9DAE953-92F2-49A6-BACF-75F3AE4AB7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2910" y="863474"/>
            <a:ext cx="1522476" cy="724535"/>
          </a:xfrm>
        </p:spPr>
        <p:txBody>
          <a:bodyPr/>
          <a:lstStyle>
            <a:lvl1pPr>
              <a:defRPr>
                <a:gradFill flip="none" rotWithShape="1">
                  <a:gsLst>
                    <a:gs pos="100000">
                      <a:schemeClr val="accent2"/>
                    </a:gs>
                    <a:gs pos="0">
                      <a:schemeClr val="accent4"/>
                    </a:gs>
                  </a:gsLst>
                  <a:lin ang="2700000" scaled="1"/>
                  <a:tileRect/>
                </a:gradFill>
              </a:defRPr>
            </a:lvl1pPr>
          </a:lstStyle>
          <a:p>
            <a:r>
              <a:rPr lang="en-US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128813230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Slide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2D13610-D10C-7EDB-D184-A911B7E3757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3048"/>
            <a:ext cx="9144000" cy="685190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F3C8A88-4D0A-1E62-47C7-3FEB68221F0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0017" y="309186"/>
            <a:ext cx="1778620" cy="730412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D28E221-4C6F-0ECF-FF86-1B96135B1A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9664" y="2190158"/>
            <a:ext cx="3315712" cy="2477683"/>
          </a:xfrm>
        </p:spPr>
        <p:txBody>
          <a:bodyPr anchor="ctr"/>
          <a:lstStyle/>
          <a:p>
            <a:r>
              <a:rPr lang="en-US"/>
              <a:t>Section divider title</a:t>
            </a:r>
          </a:p>
        </p:txBody>
      </p:sp>
    </p:spTree>
    <p:extLst>
      <p:ext uri="{BB962C8B-B14F-4D97-AF65-F5344CB8AC3E}">
        <p14:creationId xmlns:p14="http://schemas.microsoft.com/office/powerpoint/2010/main" val="21830469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A7232-6FE7-4039-BEA8-14C0DD33513A}" type="datetimeFigureOut">
              <a:rPr lang="en-US" smtClean="0"/>
              <a:t>9/21/2024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CEFDC-4DF6-4159-B381-6055ED4D00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29410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2D13610-D10C-7EDB-D184-A911B7E3757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3048"/>
            <a:ext cx="9144000" cy="685190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B48321E-9AE9-E4EB-159F-A90A1A9C808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0017" y="309186"/>
            <a:ext cx="1778620" cy="730412"/>
          </a:xfrm>
          <a:prstGeom prst="rect">
            <a:avLst/>
          </a:prstGeom>
        </p:spPr>
      </p:pic>
      <p:sp>
        <p:nvSpPr>
          <p:cNvPr id="2" name="Title 2">
            <a:extLst>
              <a:ext uri="{FF2B5EF4-FFF2-40B4-BE49-F238E27FC236}">
                <a16:creationId xmlns:a16="http://schemas.microsoft.com/office/drawing/2014/main" id="{8581F21C-1E1E-67F7-A265-A36DAE615C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9664" y="2190158"/>
            <a:ext cx="3315712" cy="2477683"/>
          </a:xfrm>
        </p:spPr>
        <p:txBody>
          <a:bodyPr anchor="ctr"/>
          <a:lstStyle/>
          <a:p>
            <a:r>
              <a:rPr lang="en-US"/>
              <a:t>Section divider title</a:t>
            </a:r>
          </a:p>
        </p:txBody>
      </p:sp>
    </p:spTree>
    <p:extLst>
      <p:ext uri="{BB962C8B-B14F-4D97-AF65-F5344CB8AC3E}">
        <p14:creationId xmlns:p14="http://schemas.microsoft.com/office/powerpoint/2010/main" val="2650536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FD48F45-D8D1-AA1A-4CAA-FD53864A0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8ACE297-F2E7-E87F-509F-3DAD12273B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22672" y="6311901"/>
            <a:ext cx="29946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00" b="0" i="0">
                <a:solidFill>
                  <a:schemeClr val="tx1">
                    <a:tint val="75000"/>
                  </a:schemeClr>
                </a:solidFill>
                <a:latin typeface="Segoe Sans Small Semilight" pitchFamily="2" charset="0"/>
                <a:cs typeface="Segoe Sans Small Semilight" pitchFamily="2" charset="0"/>
              </a:defRPr>
            </a:lvl1pPr>
          </a:lstStyle>
          <a:p>
            <a:fld id="{B1356FBF-028C-F74E-A7B4-9B8ED246DD1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ooter Placeholder 9">
            <a:extLst>
              <a:ext uri="{FF2B5EF4-FFF2-40B4-BE49-F238E27FC236}">
                <a16:creationId xmlns:a16="http://schemas.microsoft.com/office/drawing/2014/main" id="{B8255F30-6F8B-FCE8-A902-FCCF3BB5A6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2138" y="6311901"/>
            <a:ext cx="21432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00" b="0" i="0">
                <a:solidFill>
                  <a:schemeClr val="tx1">
                    <a:tint val="75000"/>
                  </a:schemeClr>
                </a:solidFill>
                <a:latin typeface="Segoe Sans Small Semilight" pitchFamily="2" charset="0"/>
                <a:cs typeface="Segoe Sans Small Semilight" pitchFamily="2" charset="0"/>
              </a:defRPr>
            </a:lvl1pPr>
          </a:lstStyle>
          <a:p>
            <a:r>
              <a:rPr lang="en-US"/>
              <a:t>Microsoft Fabric Community Conference 2024</a:t>
            </a:r>
          </a:p>
        </p:txBody>
      </p:sp>
    </p:spTree>
    <p:extLst>
      <p:ext uri="{BB962C8B-B14F-4D97-AF65-F5344CB8AC3E}">
        <p14:creationId xmlns:p14="http://schemas.microsoft.com/office/powerpoint/2010/main" val="375244776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>
            <a:extLst>
              <a:ext uri="{FF2B5EF4-FFF2-40B4-BE49-F238E27FC236}">
                <a16:creationId xmlns:a16="http://schemas.microsoft.com/office/drawing/2014/main" id="{EF0A9DA5-F5CF-372B-8D03-AC0C47BFBF8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22673" y="1223009"/>
            <a:ext cx="8298418" cy="36512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350" b="0" i="0">
                <a:solidFill>
                  <a:schemeClr val="tx1"/>
                </a:solidFill>
                <a:latin typeface="Segoe Sans Text Light" pitchFamily="2" charset="0"/>
                <a:cs typeface="Segoe Sans Text Light" pitchFamily="2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Subtitle</a:t>
            </a:r>
          </a:p>
        </p:txBody>
      </p:sp>
      <p:pic>
        <p:nvPicPr>
          <p:cNvPr id="8" name="Picture 7" descr="A close up of a glass&#10;&#10;Description automatically generated">
            <a:extLst>
              <a:ext uri="{FF2B5EF4-FFF2-40B4-BE49-F238E27FC236}">
                <a16:creationId xmlns:a16="http://schemas.microsoft.com/office/drawing/2014/main" id="{2896E0AE-371E-4494-6ADA-5BAFA49B1CE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7177777" y="4244487"/>
            <a:ext cx="1747529" cy="2432538"/>
          </a:xfrm>
          <a:prstGeom prst="rect">
            <a:avLst/>
          </a:prstGeom>
          <a:effectLst/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BEB4FFFB-ABF9-18E8-B222-740ACF883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297EC21-F422-BB5B-41E8-F1281900949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22673" y="1820864"/>
            <a:ext cx="8298656" cy="43592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684FD46D-36D2-D765-D6B7-9CC0DEB376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22672" y="6311901"/>
            <a:ext cx="29946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00" b="0" i="0">
                <a:solidFill>
                  <a:schemeClr val="tx1">
                    <a:tint val="75000"/>
                  </a:schemeClr>
                </a:solidFill>
                <a:latin typeface="Segoe Sans Small Semilight" pitchFamily="2" charset="0"/>
                <a:cs typeface="Segoe Sans Small Semilight" pitchFamily="2" charset="0"/>
              </a:defRPr>
            </a:lvl1pPr>
          </a:lstStyle>
          <a:p>
            <a:fld id="{B1356FBF-028C-F74E-A7B4-9B8ED246DD1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Footer Placeholder 9">
            <a:extLst>
              <a:ext uri="{FF2B5EF4-FFF2-40B4-BE49-F238E27FC236}">
                <a16:creationId xmlns:a16="http://schemas.microsoft.com/office/drawing/2014/main" id="{D1346675-FB07-E6CE-C94A-9F3E07FAB7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2138" y="6311901"/>
            <a:ext cx="21432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00" b="0" i="0">
                <a:solidFill>
                  <a:schemeClr val="tx1">
                    <a:tint val="75000"/>
                  </a:schemeClr>
                </a:solidFill>
                <a:latin typeface="Segoe Sans Small Semilight" pitchFamily="2" charset="0"/>
                <a:cs typeface="Segoe Sans Small Semilight" pitchFamily="2" charset="0"/>
              </a:defRPr>
            </a:lvl1pPr>
          </a:lstStyle>
          <a:p>
            <a:r>
              <a:rPr lang="en-US"/>
              <a:t>Microsoft Fabric Community Conference 2024</a:t>
            </a:r>
          </a:p>
        </p:txBody>
      </p:sp>
    </p:spTree>
    <p:extLst>
      <p:ext uri="{BB962C8B-B14F-4D97-AF65-F5344CB8AC3E}">
        <p14:creationId xmlns:p14="http://schemas.microsoft.com/office/powerpoint/2010/main" val="346127546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C4F800DD-8F1F-3331-35FB-EEA18801B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C0C56A3-063A-B656-5130-DFB2E1C43D4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22673" y="1447800"/>
            <a:ext cx="8298656" cy="4732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2959BCF0-0006-8488-DE72-FADEA02D1F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22672" y="6311901"/>
            <a:ext cx="29946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00" b="0" i="0">
                <a:solidFill>
                  <a:schemeClr val="tx1">
                    <a:tint val="75000"/>
                  </a:schemeClr>
                </a:solidFill>
                <a:latin typeface="Segoe Sans Small Semilight" pitchFamily="2" charset="0"/>
                <a:cs typeface="Segoe Sans Small Semilight" pitchFamily="2" charset="0"/>
              </a:defRPr>
            </a:lvl1pPr>
          </a:lstStyle>
          <a:p>
            <a:fld id="{B1356FBF-028C-F74E-A7B4-9B8ED246DD1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Footer Placeholder 9">
            <a:extLst>
              <a:ext uri="{FF2B5EF4-FFF2-40B4-BE49-F238E27FC236}">
                <a16:creationId xmlns:a16="http://schemas.microsoft.com/office/drawing/2014/main" id="{B7E18E04-D6A3-2A74-9E1C-B040070158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2138" y="6311901"/>
            <a:ext cx="21432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00" b="0" i="0">
                <a:solidFill>
                  <a:schemeClr val="tx1">
                    <a:tint val="75000"/>
                  </a:schemeClr>
                </a:solidFill>
                <a:latin typeface="Segoe Sans Small Semilight" pitchFamily="2" charset="0"/>
                <a:cs typeface="Segoe Sans Small Semilight" pitchFamily="2" charset="0"/>
              </a:defRPr>
            </a:lvl1pPr>
          </a:lstStyle>
          <a:p>
            <a:r>
              <a:rPr lang="en-US"/>
              <a:t>Microsoft Fabric Community Conference 2024</a:t>
            </a:r>
          </a:p>
        </p:txBody>
      </p:sp>
    </p:spTree>
    <p:extLst>
      <p:ext uri="{BB962C8B-B14F-4D97-AF65-F5344CB8AC3E}">
        <p14:creationId xmlns:p14="http://schemas.microsoft.com/office/powerpoint/2010/main" val="177233332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glass&#10;&#10;Description automatically generated">
            <a:extLst>
              <a:ext uri="{FF2B5EF4-FFF2-40B4-BE49-F238E27FC236}">
                <a16:creationId xmlns:a16="http://schemas.microsoft.com/office/drawing/2014/main" id="{D149E65F-47FA-B314-92C8-06F86A16E04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7177777" y="4244487"/>
            <a:ext cx="1747529" cy="2432538"/>
          </a:xfrm>
          <a:prstGeom prst="rect">
            <a:avLst/>
          </a:prstGeom>
          <a:effectLst/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4976726F-98A2-3B2A-8513-9F5D25D63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305D88A-09EA-3B57-EB7C-B55B88ECDD71}"/>
              </a:ext>
            </a:extLst>
          </p:cNvPr>
          <p:cNvSpPr>
            <a:spLocks noGrp="1"/>
          </p:cNvSpPr>
          <p:nvPr>
            <p:ph sz="quarter" idx="27"/>
          </p:nvPr>
        </p:nvSpPr>
        <p:spPr>
          <a:xfrm>
            <a:off x="422673" y="1447800"/>
            <a:ext cx="3924300" cy="4732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FBC8A560-6BB2-8E69-1177-186B4F67AA79}"/>
              </a:ext>
            </a:extLst>
          </p:cNvPr>
          <p:cNvSpPr>
            <a:spLocks noGrp="1"/>
          </p:cNvSpPr>
          <p:nvPr>
            <p:ph sz="quarter" idx="28"/>
          </p:nvPr>
        </p:nvSpPr>
        <p:spPr>
          <a:xfrm>
            <a:off x="4796505" y="1447800"/>
            <a:ext cx="3924300" cy="4732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EF9AC4B6-3C6D-FF0E-D3E7-0A439742CA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22672" y="6311901"/>
            <a:ext cx="29946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00" b="0" i="0">
                <a:solidFill>
                  <a:schemeClr val="tx1">
                    <a:tint val="75000"/>
                  </a:schemeClr>
                </a:solidFill>
                <a:latin typeface="Segoe Sans Small Semilight" pitchFamily="2" charset="0"/>
                <a:cs typeface="Segoe Sans Small Semilight" pitchFamily="2" charset="0"/>
              </a:defRPr>
            </a:lvl1pPr>
          </a:lstStyle>
          <a:p>
            <a:fld id="{B1356FBF-028C-F74E-A7B4-9B8ED246DD1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ooter Placeholder 9">
            <a:extLst>
              <a:ext uri="{FF2B5EF4-FFF2-40B4-BE49-F238E27FC236}">
                <a16:creationId xmlns:a16="http://schemas.microsoft.com/office/drawing/2014/main" id="{CC349969-4152-90AA-1CC7-2A19CF0079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2138" y="6311901"/>
            <a:ext cx="21432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00" b="0" i="0">
                <a:solidFill>
                  <a:schemeClr val="tx1">
                    <a:tint val="75000"/>
                  </a:schemeClr>
                </a:solidFill>
                <a:latin typeface="Segoe Sans Small Semilight" pitchFamily="2" charset="0"/>
                <a:cs typeface="Segoe Sans Small Semilight" pitchFamily="2" charset="0"/>
              </a:defRPr>
            </a:lvl1pPr>
          </a:lstStyle>
          <a:p>
            <a:r>
              <a:rPr lang="en-US"/>
              <a:t>Microsoft Fabric Community Conference 2024</a:t>
            </a:r>
          </a:p>
        </p:txBody>
      </p:sp>
    </p:spTree>
    <p:extLst>
      <p:ext uri="{BB962C8B-B14F-4D97-AF65-F5344CB8AC3E}">
        <p14:creationId xmlns:p14="http://schemas.microsoft.com/office/powerpoint/2010/main" val="157915291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90334F-64A4-97A6-3FCA-1FCAEE0A68C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22672" y="1446822"/>
            <a:ext cx="2470547" cy="72453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00" b="0" i="0">
                <a:solidFill>
                  <a:schemeClr val="tx2"/>
                </a:solidFill>
                <a:latin typeface="Segoe Sans Text" pitchFamily="2" charset="0"/>
                <a:cs typeface="Segoe Sans Text" pitchFamily="2" charset="0"/>
              </a:defRPr>
            </a:lvl1pPr>
            <a:lvl2pPr marL="171450" indent="0">
              <a:buNone/>
              <a:defRPr/>
            </a:lvl2pPr>
            <a:lvl3pPr marL="342900" indent="0">
              <a:buNone/>
              <a:defRPr/>
            </a:lvl3pPr>
            <a:lvl4pPr marL="496491" indent="0">
              <a:buNone/>
              <a:defRPr/>
            </a:lvl4pPr>
            <a:lvl5pPr marL="641747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6B23FC0-F06F-3CFF-2466-B04AA6D8F04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347847" y="1446822"/>
            <a:ext cx="2468034" cy="72453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00" b="0" i="0">
                <a:solidFill>
                  <a:schemeClr val="tx2"/>
                </a:solidFill>
                <a:latin typeface="Segoe Sans Text" pitchFamily="2" charset="0"/>
                <a:cs typeface="Segoe Sans Text" pitchFamily="2" charset="0"/>
              </a:defRPr>
            </a:lvl1pPr>
            <a:lvl2pPr marL="171450" indent="0">
              <a:buNone/>
              <a:defRPr/>
            </a:lvl2pPr>
            <a:lvl3pPr marL="342900" indent="0">
              <a:buNone/>
              <a:defRPr/>
            </a:lvl3pPr>
            <a:lvl4pPr marL="496491" indent="0">
              <a:buNone/>
              <a:defRPr/>
            </a:lvl4pPr>
            <a:lvl5pPr marL="641747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92F2B7C-E744-4E83-C681-FFA2C221F7F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258382" y="1446822"/>
            <a:ext cx="2463389" cy="72453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00" b="0" i="0">
                <a:solidFill>
                  <a:schemeClr val="tx2"/>
                </a:solidFill>
                <a:latin typeface="Segoe Sans Text" pitchFamily="2" charset="0"/>
                <a:cs typeface="Segoe Sans Text" pitchFamily="2" charset="0"/>
              </a:defRPr>
            </a:lvl1pPr>
            <a:lvl2pPr marL="171450" indent="0">
              <a:buNone/>
              <a:defRPr/>
            </a:lvl2pPr>
            <a:lvl3pPr marL="342900" indent="0">
              <a:buNone/>
              <a:defRPr/>
            </a:lvl3pPr>
            <a:lvl4pPr marL="496491" indent="0">
              <a:buNone/>
              <a:defRPr/>
            </a:lvl4pPr>
            <a:lvl5pPr marL="641747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2E626CE3-F83B-3830-0273-991375D97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BAE9E32-8B40-CF6D-3825-5BAB6857630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22672" y="2282826"/>
            <a:ext cx="2470547" cy="3897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0C699655-E77D-B8E7-3A11-AEDDA75D909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345334" y="2282826"/>
            <a:ext cx="2470547" cy="3897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ADABAABF-23BF-DB0A-F245-8A52C4375FE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61588" y="2282826"/>
            <a:ext cx="2460197" cy="3897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915A1F00-762C-2767-C4A6-8D184491BC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22672" y="6311901"/>
            <a:ext cx="29946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00" b="0" i="0">
                <a:solidFill>
                  <a:schemeClr val="tx1">
                    <a:tint val="75000"/>
                  </a:schemeClr>
                </a:solidFill>
                <a:latin typeface="Segoe Sans Small Semilight" pitchFamily="2" charset="0"/>
                <a:cs typeface="Segoe Sans Small Semilight" pitchFamily="2" charset="0"/>
              </a:defRPr>
            </a:lvl1pPr>
          </a:lstStyle>
          <a:p>
            <a:fld id="{B1356FBF-028C-F74E-A7B4-9B8ED246DD1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Footer Placeholder 9">
            <a:extLst>
              <a:ext uri="{FF2B5EF4-FFF2-40B4-BE49-F238E27FC236}">
                <a16:creationId xmlns:a16="http://schemas.microsoft.com/office/drawing/2014/main" id="{161BBF73-28E0-73AF-9738-B191E0DCFE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2138" y="6311901"/>
            <a:ext cx="21432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00" b="0" i="0">
                <a:solidFill>
                  <a:schemeClr val="tx1">
                    <a:tint val="75000"/>
                  </a:schemeClr>
                </a:solidFill>
                <a:latin typeface="Segoe Sans Small Semilight" pitchFamily="2" charset="0"/>
                <a:cs typeface="Segoe Sans Small Semilight" pitchFamily="2" charset="0"/>
              </a:defRPr>
            </a:lvl1pPr>
          </a:lstStyle>
          <a:p>
            <a:r>
              <a:rPr lang="en-US"/>
              <a:t>Microsoft Fabric Community Conference 2024</a:t>
            </a:r>
          </a:p>
        </p:txBody>
      </p:sp>
    </p:spTree>
    <p:extLst>
      <p:ext uri="{BB962C8B-B14F-4D97-AF65-F5344CB8AC3E}">
        <p14:creationId xmlns:p14="http://schemas.microsoft.com/office/powerpoint/2010/main" val="157694124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2430">
          <p15:clr>
            <a:srgbClr val="5ACBF0"/>
          </p15:clr>
        </p15:guide>
        <p15:guide id="7" pos="2797">
          <p15:clr>
            <a:srgbClr val="5ACBF0"/>
          </p15:clr>
        </p15:guide>
        <p15:guide id="8" pos="4883">
          <p15:clr>
            <a:srgbClr val="5ACBF0"/>
          </p15:clr>
        </p15:guide>
        <p15:guide id="9" pos="5251">
          <p15:clr>
            <a:srgbClr val="5ACBF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glass&#10;&#10;Description automatically generated">
            <a:extLst>
              <a:ext uri="{FF2B5EF4-FFF2-40B4-BE49-F238E27FC236}">
                <a16:creationId xmlns:a16="http://schemas.microsoft.com/office/drawing/2014/main" id="{5BE4BD72-7608-5CA9-94E4-965E1CC54EF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7177777" y="4244487"/>
            <a:ext cx="1747529" cy="2432538"/>
          </a:xfrm>
          <a:prstGeom prst="rect">
            <a:avLst/>
          </a:prstGeom>
          <a:effectLst/>
        </p:spPr>
      </p:pic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1243C703-78B9-06C4-F3ED-44D632DB7B3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21693" y="1446822"/>
            <a:ext cx="1912907" cy="72453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00" b="0" i="0">
                <a:solidFill>
                  <a:schemeClr val="tx2"/>
                </a:solidFill>
                <a:latin typeface="Segoe Sans Text" pitchFamily="2" charset="0"/>
                <a:cs typeface="Segoe Sans Text" pitchFamily="2" charset="0"/>
              </a:defRPr>
            </a:lvl1pPr>
            <a:lvl2pPr marL="171450" indent="0">
              <a:buNone/>
              <a:defRPr/>
            </a:lvl2pPr>
            <a:lvl3pPr marL="342900" indent="0">
              <a:buNone/>
              <a:defRPr/>
            </a:lvl3pPr>
            <a:lvl4pPr marL="496491" indent="0">
              <a:buNone/>
              <a:defRPr/>
            </a:lvl4pPr>
            <a:lvl5pPr marL="641747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FE38F48C-80FE-5AFD-8E54-402A008BC2D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22672" y="2282826"/>
            <a:ext cx="1912907" cy="3897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B6B3F605-6068-C5EC-E199-296BA16A65F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2560407" y="1446822"/>
            <a:ext cx="1895686" cy="72453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00" b="0" i="0">
                <a:solidFill>
                  <a:schemeClr val="tx2"/>
                </a:solidFill>
                <a:latin typeface="Segoe Sans Text" pitchFamily="2" charset="0"/>
                <a:cs typeface="Segoe Sans Text" pitchFamily="2" charset="0"/>
              </a:defRPr>
            </a:lvl1pPr>
            <a:lvl2pPr marL="171450" indent="0">
              <a:buNone/>
              <a:defRPr/>
            </a:lvl2pPr>
            <a:lvl3pPr marL="342900" indent="0">
              <a:buNone/>
              <a:defRPr/>
            </a:lvl3pPr>
            <a:lvl4pPr marL="496491" indent="0">
              <a:buNone/>
              <a:defRPr/>
            </a:lvl4pPr>
            <a:lvl5pPr marL="641747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05DEA1-2F93-3214-204E-1E6081CA43D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2560406" y="2282826"/>
            <a:ext cx="1896666" cy="3897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AEA10BE5-BA92-45E1-3EF8-B87E9562C0D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4694718" y="1446822"/>
            <a:ext cx="1895686" cy="72453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00" b="0" i="0">
                <a:solidFill>
                  <a:schemeClr val="tx2"/>
                </a:solidFill>
                <a:latin typeface="Segoe Sans Text" pitchFamily="2" charset="0"/>
                <a:cs typeface="Segoe Sans Text" pitchFamily="2" charset="0"/>
              </a:defRPr>
            </a:lvl1pPr>
            <a:lvl2pPr marL="171450" indent="0">
              <a:buNone/>
              <a:defRPr/>
            </a:lvl2pPr>
            <a:lvl3pPr marL="342900" indent="0">
              <a:buNone/>
              <a:defRPr/>
            </a:lvl3pPr>
            <a:lvl4pPr marL="496491" indent="0">
              <a:buNone/>
              <a:defRPr/>
            </a:lvl4pPr>
            <a:lvl5pPr marL="641747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B17389F2-5FE2-94C1-9426-476787C28B0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694718" y="2282826"/>
            <a:ext cx="1896666" cy="3897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BDA6DEC2-11DB-9464-72A0-9E0A33B082EC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816211" y="1446822"/>
            <a:ext cx="1903895" cy="72453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00" b="0" i="0">
                <a:solidFill>
                  <a:schemeClr val="tx2"/>
                </a:solidFill>
                <a:latin typeface="Segoe Sans Text" pitchFamily="2" charset="0"/>
                <a:cs typeface="Segoe Sans Text" pitchFamily="2" charset="0"/>
              </a:defRPr>
            </a:lvl1pPr>
            <a:lvl2pPr marL="171450" indent="0">
              <a:buNone/>
              <a:defRPr/>
            </a:lvl2pPr>
            <a:lvl3pPr marL="342900" indent="0">
              <a:buNone/>
              <a:defRPr/>
            </a:lvl3pPr>
            <a:lvl4pPr marL="496491" indent="0">
              <a:buNone/>
              <a:defRPr/>
            </a:lvl4pPr>
            <a:lvl5pPr marL="641747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BB801C5F-E8CC-662A-B118-FB25B4E4A3F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816210" y="2282826"/>
            <a:ext cx="1904880" cy="3897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1D2BDB62-F348-E3D6-C88D-6E8EDC7E7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1F5B28C8-281E-D094-E9EB-96D795D8C0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22672" y="6311901"/>
            <a:ext cx="29946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00" b="0" i="0">
                <a:solidFill>
                  <a:schemeClr val="tx1">
                    <a:tint val="75000"/>
                  </a:schemeClr>
                </a:solidFill>
                <a:latin typeface="Segoe Sans Small Semilight" pitchFamily="2" charset="0"/>
                <a:cs typeface="Segoe Sans Small Semilight" pitchFamily="2" charset="0"/>
              </a:defRPr>
            </a:lvl1pPr>
          </a:lstStyle>
          <a:p>
            <a:fld id="{B1356FBF-028C-F74E-A7B4-9B8ED246DD1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8" name="Footer Placeholder 9">
            <a:extLst>
              <a:ext uri="{FF2B5EF4-FFF2-40B4-BE49-F238E27FC236}">
                <a16:creationId xmlns:a16="http://schemas.microsoft.com/office/drawing/2014/main" id="{3398597E-4444-1B32-B71E-50C2D14202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2138" y="6311901"/>
            <a:ext cx="21432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00" b="0" i="0">
                <a:solidFill>
                  <a:schemeClr val="tx1">
                    <a:tint val="75000"/>
                  </a:schemeClr>
                </a:solidFill>
                <a:latin typeface="Segoe Sans Small Semilight" pitchFamily="2" charset="0"/>
                <a:cs typeface="Segoe Sans Small Semilight" pitchFamily="2" charset="0"/>
              </a:defRPr>
            </a:lvl1pPr>
          </a:lstStyle>
          <a:p>
            <a:r>
              <a:rPr lang="en-US"/>
              <a:t>Microsoft Fabric Community Conference 2024</a:t>
            </a:r>
          </a:p>
        </p:txBody>
      </p:sp>
    </p:spTree>
    <p:extLst>
      <p:ext uri="{BB962C8B-B14F-4D97-AF65-F5344CB8AC3E}">
        <p14:creationId xmlns:p14="http://schemas.microsoft.com/office/powerpoint/2010/main" val="219596361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1436">
          <p15:clr>
            <a:srgbClr val="5ACBF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/ Large Statement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161AB2F-44E5-E6DF-0983-D3EBD1F0DE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2910" y="503396"/>
            <a:ext cx="2737485" cy="944404"/>
          </a:xfrm>
        </p:spPr>
        <p:txBody>
          <a:bodyPr/>
          <a:lstStyle/>
          <a:p>
            <a:r>
              <a:rPr lang="en-US"/>
              <a:t>Page title</a:t>
            </a:r>
          </a:p>
        </p:txBody>
      </p:sp>
      <p:sp>
        <p:nvSpPr>
          <p:cNvPr id="11" name="Text Placeholder 24">
            <a:extLst>
              <a:ext uri="{FF2B5EF4-FFF2-40B4-BE49-F238E27FC236}">
                <a16:creationId xmlns:a16="http://schemas.microsoft.com/office/drawing/2014/main" id="{B6A085E4-DB82-1DA8-55A5-C46C84AEBDA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335973" y="5900742"/>
            <a:ext cx="5379731" cy="27939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750" b="1" i="0">
                <a:solidFill>
                  <a:schemeClr val="tx2"/>
                </a:solidFill>
                <a:latin typeface="Segoe Sans Small Semibold" pitchFamily="2" charset="0"/>
                <a:cs typeface="Segoe Sans Small Semibold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4">
            <a:extLst>
              <a:ext uri="{FF2B5EF4-FFF2-40B4-BE49-F238E27FC236}">
                <a16:creationId xmlns:a16="http://schemas.microsoft.com/office/drawing/2014/main" id="{7C213266-236D-8FDB-6BC7-EA330441FC9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335972" y="1447801"/>
            <a:ext cx="5379244" cy="32276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50" b="1" i="0">
                <a:solidFill>
                  <a:schemeClr val="tx2"/>
                </a:solidFill>
                <a:latin typeface="Segoe Sans Small Semibold" pitchFamily="2" charset="0"/>
                <a:cs typeface="Segoe Sans Small Semibold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D2E2A619-0160-BA80-FD92-FDF07C5BE1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22672" y="6311901"/>
            <a:ext cx="29946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00" b="0" i="0">
                <a:solidFill>
                  <a:schemeClr val="tx1">
                    <a:tint val="75000"/>
                  </a:schemeClr>
                </a:solidFill>
                <a:latin typeface="Segoe Sans Small Semilight" pitchFamily="2" charset="0"/>
                <a:cs typeface="Segoe Sans Small Semilight" pitchFamily="2" charset="0"/>
              </a:defRPr>
            </a:lvl1pPr>
          </a:lstStyle>
          <a:p>
            <a:fld id="{B1356FBF-028C-F74E-A7B4-9B8ED246DD1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Footer Placeholder 9">
            <a:extLst>
              <a:ext uri="{FF2B5EF4-FFF2-40B4-BE49-F238E27FC236}">
                <a16:creationId xmlns:a16="http://schemas.microsoft.com/office/drawing/2014/main" id="{1C6277CC-A2E0-88EC-CDAB-33433357BB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2138" y="6311901"/>
            <a:ext cx="21432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00" b="0" i="0">
                <a:solidFill>
                  <a:schemeClr val="tx1">
                    <a:tint val="75000"/>
                  </a:schemeClr>
                </a:solidFill>
                <a:latin typeface="Segoe Sans Small Semilight" pitchFamily="2" charset="0"/>
                <a:cs typeface="Segoe Sans Small Semilight" pitchFamily="2" charset="0"/>
              </a:defRPr>
            </a:lvl1pPr>
          </a:lstStyle>
          <a:p>
            <a:r>
              <a:rPr lang="en-US"/>
              <a:t>Microsoft Fabric Community Conference 2024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572AF142-6064-1FA5-D6DA-38C3F891501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336132" y="1836738"/>
            <a:ext cx="5379244" cy="39227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4013AEE-7EE3-A462-8DDD-7DEABBDF11C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336132" y="503238"/>
            <a:ext cx="5385197" cy="944562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latin typeface="+mj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B5751A0-DF29-056E-594D-6E016C137F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4025" t="15512" r="-4132" b="4381"/>
          <a:stretch/>
        </p:blipFill>
        <p:spPr>
          <a:xfrm>
            <a:off x="-1" y="2451848"/>
            <a:ext cx="2903935" cy="4352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22435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/ Large Statement Slide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6">
            <a:extLst>
              <a:ext uri="{FF2B5EF4-FFF2-40B4-BE49-F238E27FC236}">
                <a16:creationId xmlns:a16="http://schemas.microsoft.com/office/drawing/2014/main" id="{09D8FACC-399B-9204-41ED-0EB2EA66C15B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337824" y="1447800"/>
            <a:ext cx="5377551" cy="371451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950" b="0" i="0">
                <a:solidFill>
                  <a:schemeClr val="tx1"/>
                </a:solidFill>
                <a:latin typeface="Segoe Sans Text Light" pitchFamily="2" charset="0"/>
                <a:cs typeface="Segoe Sans Text Light" pitchFamily="2" charset="0"/>
              </a:defRPr>
            </a:lvl1pPr>
          </a:lstStyle>
          <a:p>
            <a:pPr lvl="0"/>
            <a:r>
              <a:rPr lang="en-US"/>
              <a:t>“Lorem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ellamco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redolar</a:t>
            </a:r>
            <a:r>
              <a:rPr lang="en-US"/>
              <a:t>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Excepterur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</a:t>
            </a:r>
            <a:r>
              <a:rPr lang="en-US"/>
              <a:t>.”</a:t>
            </a:r>
          </a:p>
        </p:txBody>
      </p:sp>
      <p:sp>
        <p:nvSpPr>
          <p:cNvPr id="11" name="Text Placeholder 24">
            <a:extLst>
              <a:ext uri="{FF2B5EF4-FFF2-40B4-BE49-F238E27FC236}">
                <a16:creationId xmlns:a16="http://schemas.microsoft.com/office/drawing/2014/main" id="{B6A085E4-DB82-1DA8-55A5-C46C84AEBDA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337824" y="5382181"/>
            <a:ext cx="5377551" cy="33855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 b="1" i="0">
                <a:solidFill>
                  <a:schemeClr val="tx1"/>
                </a:solidFill>
                <a:latin typeface="Segoe Sans Text Semibold" pitchFamily="2" charset="0"/>
                <a:cs typeface="Segoe Sans Text Semibold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C7D6636-EFEC-C038-0FA4-DE6ACEDD8DF7}"/>
              </a:ext>
            </a:extLst>
          </p:cNvPr>
          <p:cNvSpPr/>
          <p:nvPr userDrawn="1"/>
        </p:nvSpPr>
        <p:spPr>
          <a:xfrm rot="16200000">
            <a:off x="-1983076" y="1983076"/>
            <a:ext cx="6870085" cy="2903933"/>
          </a:xfrm>
          <a:prstGeom prst="rect">
            <a:avLst/>
          </a:prstGeom>
          <a:gradFill flip="none" rotWithShape="1">
            <a:gsLst>
              <a:gs pos="100000">
                <a:srgbClr val="8DC8E8"/>
              </a:gs>
              <a:gs pos="0">
                <a:srgbClr val="D59ED7"/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302" tIns="130302" rIns="130302" bIns="130302" rtlCol="0" anchor="t" anchorCtr="0"/>
          <a:lstStyle/>
          <a:p>
            <a:pPr lvl="0"/>
            <a:endParaRPr lang="en-US" sz="750">
              <a:solidFill>
                <a:srgbClr val="FFFF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3229E6CA-A784-F774-2259-1004E9800A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22672" y="6311901"/>
            <a:ext cx="29946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00" b="0" i="0">
                <a:solidFill>
                  <a:schemeClr val="bg1"/>
                </a:solidFill>
                <a:latin typeface="Segoe Sans Small Semilight" pitchFamily="2" charset="0"/>
                <a:cs typeface="Segoe Sans Small Semilight" pitchFamily="2" charset="0"/>
              </a:defRPr>
            </a:lvl1pPr>
          </a:lstStyle>
          <a:p>
            <a:fld id="{B1356FBF-028C-F74E-A7B4-9B8ED246DD1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Footer Placeholder 9">
            <a:extLst>
              <a:ext uri="{FF2B5EF4-FFF2-40B4-BE49-F238E27FC236}">
                <a16:creationId xmlns:a16="http://schemas.microsoft.com/office/drawing/2014/main" id="{B115AC9E-859E-1188-69A7-AE4FE23D3D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2138" y="6311901"/>
            <a:ext cx="21432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00" b="0" i="0">
                <a:solidFill>
                  <a:schemeClr val="bg1"/>
                </a:solidFill>
                <a:latin typeface="Segoe Sans Small Semilight" pitchFamily="2" charset="0"/>
                <a:cs typeface="Segoe Sans Small Semilight" pitchFamily="2" charset="0"/>
              </a:defRPr>
            </a:lvl1pPr>
          </a:lstStyle>
          <a:p>
            <a:r>
              <a:rPr lang="en-US"/>
              <a:t>Microsoft Fabric Community Conference 2024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C81207B-171A-D6F9-39F2-11C30F7C62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7824" y="503397"/>
            <a:ext cx="5383266" cy="72453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EF1885E-6A4A-6944-63E0-96B71794789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39" r="39"/>
          <a:stretch/>
        </p:blipFill>
        <p:spPr>
          <a:xfrm>
            <a:off x="6753225" y="4571385"/>
            <a:ext cx="2388930" cy="2298700"/>
          </a:xfrm>
          <a:prstGeom prst="rect">
            <a:avLst/>
          </a:prstGeom>
          <a:effectLst>
            <a:outerShdw blurRad="50800" dist="38100" dir="13500000" algn="br" rotWithShape="0">
              <a:schemeClr val="bg1">
                <a:alpha val="4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942381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Phot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647F334F-1225-59F2-A5AF-B9FE6C3DC8A0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5433647" y="0"/>
            <a:ext cx="3710353" cy="6858000"/>
          </a:xfrm>
          <a:prstGeom prst="rect">
            <a:avLst/>
          </a:prstGeom>
          <a:gradFill flip="none" rotWithShape="1">
            <a:gsLst>
              <a:gs pos="0">
                <a:srgbClr val="8DC8E8"/>
              </a:gs>
              <a:gs pos="100000">
                <a:srgbClr val="D59ED7"/>
              </a:gs>
            </a:gsLst>
            <a:lin ang="16200000" scaled="1"/>
            <a:tileRect/>
          </a:gradFill>
        </p:spPr>
        <p:txBody>
          <a:bodyPr anchor="ctr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Text Placeholder 24">
            <a:extLst>
              <a:ext uri="{FF2B5EF4-FFF2-40B4-BE49-F238E27FC236}">
                <a16:creationId xmlns:a16="http://schemas.microsoft.com/office/drawing/2014/main" id="{88722149-B8C1-B1A2-70E4-07FD02D5B9D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2812581" y="4704300"/>
            <a:ext cx="2222456" cy="2545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750" b="1" i="0">
                <a:solidFill>
                  <a:schemeClr val="tx2"/>
                </a:solidFill>
                <a:latin typeface="Segoe Sans Small" pitchFamily="2" charset="0"/>
                <a:cs typeface="Segoe Sans Small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24">
            <a:extLst>
              <a:ext uri="{FF2B5EF4-FFF2-40B4-BE49-F238E27FC236}">
                <a16:creationId xmlns:a16="http://schemas.microsoft.com/office/drawing/2014/main" id="{D10BBD2D-09C0-6FD7-5156-2C096CFB50E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422672" y="4704300"/>
            <a:ext cx="2222456" cy="2545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750" b="1" i="0">
                <a:solidFill>
                  <a:schemeClr val="tx2"/>
                </a:solidFill>
                <a:latin typeface="Segoe Sans Small" pitchFamily="2" charset="0"/>
                <a:cs typeface="Segoe Sans Small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275AAFC7-8303-C8E8-DE12-8D4C4A6C778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22672" y="1447800"/>
            <a:ext cx="2222897" cy="3098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4DF8F953-04D1-735A-0E97-B366FD44ED22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2807494" y="1447800"/>
            <a:ext cx="2222897" cy="3098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767593EA-C24F-D541-4AD6-C897451E23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22672" y="6311901"/>
            <a:ext cx="29946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00" b="0" i="0">
                <a:solidFill>
                  <a:schemeClr val="tx1">
                    <a:tint val="75000"/>
                  </a:schemeClr>
                </a:solidFill>
                <a:latin typeface="Segoe Sans Small Semilight" pitchFamily="2" charset="0"/>
                <a:cs typeface="Segoe Sans Small Semilight" pitchFamily="2" charset="0"/>
              </a:defRPr>
            </a:lvl1pPr>
          </a:lstStyle>
          <a:p>
            <a:fld id="{B1356FBF-028C-F74E-A7B4-9B8ED246DD1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0" name="Footer Placeholder 9">
            <a:extLst>
              <a:ext uri="{FF2B5EF4-FFF2-40B4-BE49-F238E27FC236}">
                <a16:creationId xmlns:a16="http://schemas.microsoft.com/office/drawing/2014/main" id="{EB0D3F5E-5670-F458-A317-6B6A22BB25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2138" y="6311901"/>
            <a:ext cx="21432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00" b="0" i="0">
                <a:solidFill>
                  <a:schemeClr val="tx1">
                    <a:tint val="75000"/>
                  </a:schemeClr>
                </a:solidFill>
                <a:latin typeface="Segoe Sans Small Semilight" pitchFamily="2" charset="0"/>
                <a:cs typeface="Segoe Sans Small Semilight" pitchFamily="2" charset="0"/>
              </a:defRPr>
            </a:lvl1pPr>
          </a:lstStyle>
          <a:p>
            <a:r>
              <a:rPr lang="en-US"/>
              <a:t>Microsoft Fabric Community Conference 2024</a:t>
            </a:r>
          </a:p>
        </p:txBody>
      </p:sp>
      <p:sp>
        <p:nvSpPr>
          <p:cNvPr id="21" name="Title 20">
            <a:extLst>
              <a:ext uri="{FF2B5EF4-FFF2-40B4-BE49-F238E27FC236}">
                <a16:creationId xmlns:a16="http://schemas.microsoft.com/office/drawing/2014/main" id="{D5BF61D2-C71C-E6A7-A3C6-80AB37B3DE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910" y="503397"/>
            <a:ext cx="4607481" cy="72453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24501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A7232-6FE7-4039-BEA8-14C0DD33513A}" type="datetimeFigureOut">
              <a:rPr lang="en-US" smtClean="0"/>
              <a:t>9/21/2024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CEFDC-4DF6-4159-B381-6055ED4D00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05769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Phot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4">
            <a:extLst>
              <a:ext uri="{FF2B5EF4-FFF2-40B4-BE49-F238E27FC236}">
                <a16:creationId xmlns:a16="http://schemas.microsoft.com/office/drawing/2014/main" id="{2F830C6E-4818-AF35-4FDB-317D8054758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22910" y="4856781"/>
            <a:ext cx="2832626" cy="2545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750" b="1" i="0">
                <a:solidFill>
                  <a:schemeClr val="tx2"/>
                </a:solidFill>
                <a:latin typeface="Segoe Sans Small" pitchFamily="2" charset="0"/>
                <a:cs typeface="Segoe Sans Small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5" name="Picture 4" descr="A close up of a blue and purple hexagon&#10;&#10;Description automatically generated">
            <a:extLst>
              <a:ext uri="{FF2B5EF4-FFF2-40B4-BE49-F238E27FC236}">
                <a16:creationId xmlns:a16="http://schemas.microsoft.com/office/drawing/2014/main" id="{79EEEB21-56FB-40ED-EB85-3AE86D71DD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29627" y="3705013"/>
            <a:ext cx="2314373" cy="3152988"/>
          </a:xfrm>
          <a:prstGeom prst="rect">
            <a:avLst/>
          </a:prstGeom>
        </p:spPr>
      </p:pic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EDA506F2-2F2A-C166-05E7-C67196F6461B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654649" y="476250"/>
            <a:ext cx="5060726" cy="5703888"/>
          </a:xfrm>
          <a:prstGeom prst="rect">
            <a:avLst/>
          </a:prstGeom>
          <a:gradFill flip="none" rotWithShape="1">
            <a:gsLst>
              <a:gs pos="0">
                <a:srgbClr val="8DC8E8"/>
              </a:gs>
              <a:gs pos="100000">
                <a:srgbClr val="D59ED7"/>
              </a:gs>
            </a:gsLst>
            <a:lin ang="16200000" scaled="1"/>
            <a:tileRect/>
          </a:gradFill>
        </p:spPr>
        <p:txBody>
          <a:bodyPr anchor="ctr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12768B1-E355-4445-0679-C7E978F9F4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911" y="503396"/>
            <a:ext cx="2832626" cy="94440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802570B-6139-8E28-F4F3-35DC9C75C16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422672" y="1447801"/>
            <a:ext cx="2833367" cy="32438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40E3946B-174B-88B6-B67D-CDBCF499A0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22672" y="6311901"/>
            <a:ext cx="29946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00" b="0" i="0">
                <a:solidFill>
                  <a:schemeClr val="tx1">
                    <a:tint val="75000"/>
                  </a:schemeClr>
                </a:solidFill>
                <a:latin typeface="Segoe Sans Small Semilight" pitchFamily="2" charset="0"/>
                <a:cs typeface="Segoe Sans Small Semilight" pitchFamily="2" charset="0"/>
              </a:defRPr>
            </a:lvl1pPr>
          </a:lstStyle>
          <a:p>
            <a:fld id="{B1356FBF-028C-F74E-A7B4-9B8ED246DD1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ooter Placeholder 9">
            <a:extLst>
              <a:ext uri="{FF2B5EF4-FFF2-40B4-BE49-F238E27FC236}">
                <a16:creationId xmlns:a16="http://schemas.microsoft.com/office/drawing/2014/main" id="{326E1E3C-955A-C0D3-B965-04805BCEEB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2138" y="6311901"/>
            <a:ext cx="21432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00" b="0" i="0">
                <a:solidFill>
                  <a:schemeClr val="tx1">
                    <a:tint val="75000"/>
                  </a:schemeClr>
                </a:solidFill>
                <a:latin typeface="Segoe Sans Small Semilight" pitchFamily="2" charset="0"/>
                <a:cs typeface="Segoe Sans Small Semilight" pitchFamily="2" charset="0"/>
              </a:defRPr>
            </a:lvl1pPr>
          </a:lstStyle>
          <a:p>
            <a:r>
              <a:rPr lang="en-US"/>
              <a:t>Microsoft Fabric Community Conference 2024</a:t>
            </a:r>
          </a:p>
        </p:txBody>
      </p:sp>
    </p:spTree>
    <p:extLst>
      <p:ext uri="{BB962C8B-B14F-4D97-AF65-F5344CB8AC3E}">
        <p14:creationId xmlns:p14="http://schemas.microsoft.com/office/powerpoint/2010/main" val="344403426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04CF0FD5-9233-8E1F-7590-C02C8F393872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22672" y="1447800"/>
            <a:ext cx="2620566" cy="3475038"/>
          </a:xfrm>
          <a:gradFill flip="none" rotWithShape="1">
            <a:gsLst>
              <a:gs pos="0">
                <a:srgbClr val="8DC8E8"/>
              </a:gs>
              <a:gs pos="100000">
                <a:srgbClr val="D59ED7"/>
              </a:gs>
            </a:gsLst>
            <a:lin ang="16200000" scaled="1"/>
            <a:tileRect/>
          </a:gradFill>
        </p:spPr>
        <p:txBody>
          <a:bodyPr anchor="ctr">
            <a:normAutofit/>
          </a:bodyPr>
          <a:lstStyle>
            <a:lvl1pPr marL="0" indent="0" algn="ctr">
              <a:buNone/>
              <a:defRPr sz="135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7">
            <a:extLst>
              <a:ext uri="{FF2B5EF4-FFF2-40B4-BE49-F238E27FC236}">
                <a16:creationId xmlns:a16="http://schemas.microsoft.com/office/drawing/2014/main" id="{CEEC04BC-256A-570B-9159-3039C869ABFD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269891" y="1447800"/>
            <a:ext cx="2606278" cy="3475038"/>
          </a:xfrm>
          <a:gradFill flip="none" rotWithShape="1">
            <a:gsLst>
              <a:gs pos="0">
                <a:srgbClr val="8DC8E8"/>
              </a:gs>
              <a:gs pos="100000">
                <a:srgbClr val="D59ED7"/>
              </a:gs>
            </a:gsLst>
            <a:lin ang="16200000" scaled="1"/>
            <a:tileRect/>
          </a:gradFill>
        </p:spPr>
        <p:txBody>
          <a:bodyPr anchor="ctr">
            <a:normAutofit/>
          </a:bodyPr>
          <a:lstStyle>
            <a:lvl1pPr marL="0" indent="0" algn="ctr">
              <a:buNone/>
              <a:defRPr sz="135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7">
            <a:extLst>
              <a:ext uri="{FF2B5EF4-FFF2-40B4-BE49-F238E27FC236}">
                <a16:creationId xmlns:a16="http://schemas.microsoft.com/office/drawing/2014/main" id="{61AC744B-46B5-3894-DD14-2F41986E1673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6109231" y="1447800"/>
            <a:ext cx="2611859" cy="3475038"/>
          </a:xfrm>
          <a:gradFill flip="none" rotWithShape="1">
            <a:gsLst>
              <a:gs pos="0">
                <a:srgbClr val="8DC8E8"/>
              </a:gs>
              <a:gs pos="100000">
                <a:srgbClr val="D59ED7"/>
              </a:gs>
            </a:gsLst>
            <a:lin ang="16200000" scaled="1"/>
            <a:tileRect/>
          </a:gradFill>
        </p:spPr>
        <p:txBody>
          <a:bodyPr anchor="ctr">
            <a:normAutofit/>
          </a:bodyPr>
          <a:lstStyle>
            <a:lvl1pPr marL="0" indent="0" algn="ctr">
              <a:buNone/>
              <a:defRPr sz="135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3A0DF579-85C0-3013-A052-869DB46BE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425118C9-7BAF-DD16-77C1-EBF456E2F80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422672" y="5059364"/>
            <a:ext cx="2620565" cy="1120775"/>
          </a:xfrm>
        </p:spPr>
        <p:txBody>
          <a:bodyPr/>
          <a:lstStyle>
            <a:lvl1pPr marL="0" indent="0">
              <a:buNone/>
              <a:defRPr/>
            </a:lvl1pPr>
            <a:lvl2pPr marL="203597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A0FB9493-58D5-CA2A-7E73-C06EB2B1FCE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275069" y="5059364"/>
            <a:ext cx="2601099" cy="1120775"/>
          </a:xfrm>
        </p:spPr>
        <p:txBody>
          <a:bodyPr/>
          <a:lstStyle>
            <a:lvl1pPr marL="0" indent="0">
              <a:buNone/>
              <a:defRPr/>
            </a:lvl1pPr>
            <a:lvl2pPr marL="203597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17">
            <a:extLst>
              <a:ext uri="{FF2B5EF4-FFF2-40B4-BE49-F238E27FC236}">
                <a16:creationId xmlns:a16="http://schemas.microsoft.com/office/drawing/2014/main" id="{9B19A2C9-A87F-A041-809B-F6C88B5890A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108000" y="5059364"/>
            <a:ext cx="2613918" cy="1120775"/>
          </a:xfrm>
        </p:spPr>
        <p:txBody>
          <a:bodyPr/>
          <a:lstStyle>
            <a:lvl1pPr marL="0" indent="0">
              <a:buNone/>
              <a:defRPr/>
            </a:lvl1pPr>
            <a:lvl2pPr marL="203597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A3218A29-5A81-4EB7-099C-36345F64ED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22672" y="6311901"/>
            <a:ext cx="29946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00" b="0" i="0">
                <a:solidFill>
                  <a:schemeClr val="tx1">
                    <a:tint val="75000"/>
                  </a:schemeClr>
                </a:solidFill>
                <a:latin typeface="Segoe Sans Small Semilight" pitchFamily="2" charset="0"/>
                <a:cs typeface="Segoe Sans Small Semilight" pitchFamily="2" charset="0"/>
              </a:defRPr>
            </a:lvl1pPr>
          </a:lstStyle>
          <a:p>
            <a:fld id="{B1356FBF-028C-F74E-A7B4-9B8ED246DD1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2" name="Footer Placeholder 9">
            <a:extLst>
              <a:ext uri="{FF2B5EF4-FFF2-40B4-BE49-F238E27FC236}">
                <a16:creationId xmlns:a16="http://schemas.microsoft.com/office/drawing/2014/main" id="{0AFF4AD3-F041-B74A-1D2C-D6833E0845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2138" y="6311901"/>
            <a:ext cx="21432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00" b="0" i="0">
                <a:solidFill>
                  <a:schemeClr val="tx1">
                    <a:tint val="75000"/>
                  </a:schemeClr>
                </a:solidFill>
                <a:latin typeface="Segoe Sans Small Semilight" pitchFamily="2" charset="0"/>
                <a:cs typeface="Segoe Sans Small Semilight" pitchFamily="2" charset="0"/>
              </a:defRPr>
            </a:lvl1pPr>
          </a:lstStyle>
          <a:p>
            <a:r>
              <a:rPr lang="en-US"/>
              <a:t>Microsoft Fabric Community Conference 2024</a:t>
            </a:r>
          </a:p>
        </p:txBody>
      </p:sp>
    </p:spTree>
    <p:extLst>
      <p:ext uri="{BB962C8B-B14F-4D97-AF65-F5344CB8AC3E}">
        <p14:creationId xmlns:p14="http://schemas.microsoft.com/office/powerpoint/2010/main" val="427660104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557">
          <p15:clr>
            <a:srgbClr val="5ACBF0"/>
          </p15:clr>
        </p15:guide>
        <p15:guide id="7" pos="2744">
          <p15:clr>
            <a:srgbClr val="5ACBF0"/>
          </p15:clr>
        </p15:guide>
        <p15:guide id="8" pos="4936">
          <p15:clr>
            <a:srgbClr val="5ACBF0"/>
          </p15:clr>
        </p15:guide>
        <p15:guide id="9" pos="5123">
          <p15:clr>
            <a:srgbClr val="5ACBF0"/>
          </p15:clr>
        </p15:guide>
        <p15:guide id="10" orient="horz" pos="3465">
          <p15:clr>
            <a:srgbClr val="5ACBF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ktop Screensh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black screen with a black background&#10;&#10;Description automatically generated">
            <a:extLst>
              <a:ext uri="{FF2B5EF4-FFF2-40B4-BE49-F238E27FC236}">
                <a16:creationId xmlns:a16="http://schemas.microsoft.com/office/drawing/2014/main" id="{1B734122-BEE1-29E0-F586-EFFB1DCFD8E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9000" contrast="-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39488" y="1222098"/>
            <a:ext cx="5829300" cy="5272365"/>
          </a:xfrm>
          <a:prstGeom prst="rect">
            <a:avLst/>
          </a:prstGeom>
        </p:spPr>
      </p:pic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E5CFD0C7-08DE-79B6-78CB-093AAADB33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865294" y="1520825"/>
            <a:ext cx="5381625" cy="4032250"/>
          </a:xfrm>
          <a:prstGeom prst="rect">
            <a:avLst/>
          </a:prstGeom>
          <a:gradFill flip="none" rotWithShape="1">
            <a:gsLst>
              <a:gs pos="0">
                <a:srgbClr val="8DC8E8"/>
              </a:gs>
              <a:gs pos="100000">
                <a:srgbClr val="D59ED7"/>
              </a:gs>
            </a:gsLst>
            <a:lin ang="16200000" scaled="1"/>
            <a:tileRect/>
          </a:gradFill>
        </p:spPr>
        <p:txBody>
          <a:bodyPr anchor="ctr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42C3667-27FF-8112-BBCC-F336F9F8C3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4BB2D9B-DA93-9E77-84C5-0C3CFD99054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22672" y="1447800"/>
            <a:ext cx="3133725" cy="4732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CDAE705C-884E-E2FA-2545-B703E3EF45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22672" y="6311901"/>
            <a:ext cx="29946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00" b="0" i="0">
                <a:solidFill>
                  <a:schemeClr val="tx1">
                    <a:tint val="75000"/>
                  </a:schemeClr>
                </a:solidFill>
                <a:latin typeface="Segoe Sans Small Semilight" pitchFamily="2" charset="0"/>
                <a:cs typeface="Segoe Sans Small Semilight" pitchFamily="2" charset="0"/>
              </a:defRPr>
            </a:lvl1pPr>
          </a:lstStyle>
          <a:p>
            <a:fld id="{B1356FBF-028C-F74E-A7B4-9B8ED246DD1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Footer Placeholder 9">
            <a:extLst>
              <a:ext uri="{FF2B5EF4-FFF2-40B4-BE49-F238E27FC236}">
                <a16:creationId xmlns:a16="http://schemas.microsoft.com/office/drawing/2014/main" id="{67F9B2E2-3972-904F-E396-0435F9D9E6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2138" y="6311901"/>
            <a:ext cx="21432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00" b="0" i="0">
                <a:solidFill>
                  <a:schemeClr val="tx1">
                    <a:tint val="75000"/>
                  </a:schemeClr>
                </a:solidFill>
                <a:latin typeface="Segoe Sans Small Semilight" pitchFamily="2" charset="0"/>
                <a:cs typeface="Segoe Sans Small Semilight" pitchFamily="2" charset="0"/>
              </a:defRPr>
            </a:lvl1pPr>
          </a:lstStyle>
          <a:p>
            <a:r>
              <a:rPr lang="en-US"/>
              <a:t>Microsoft Fabric Community Conference 2024</a:t>
            </a:r>
          </a:p>
        </p:txBody>
      </p:sp>
    </p:spTree>
    <p:extLst>
      <p:ext uri="{BB962C8B-B14F-4D97-AF65-F5344CB8AC3E}">
        <p14:creationId xmlns:p14="http://schemas.microsoft.com/office/powerpoint/2010/main" val="5627141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pos="2987">
          <p15:clr>
            <a:srgbClr val="FBAE40"/>
          </p15:clr>
        </p15:guide>
        <p15:guide id="4" orient="horz" pos="1276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Screensh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urple and black background&#10;&#10;Description automatically generated">
            <a:extLst>
              <a:ext uri="{FF2B5EF4-FFF2-40B4-BE49-F238E27FC236}">
                <a16:creationId xmlns:a16="http://schemas.microsoft.com/office/drawing/2014/main" id="{29409811-F77B-E8E3-8402-829BC755470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 flipH="1">
            <a:off x="5614687" y="3328688"/>
            <a:ext cx="4481893" cy="2576734"/>
          </a:xfrm>
          <a:prstGeom prst="rect">
            <a:avLst/>
          </a:prstGeom>
        </p:spPr>
      </p:pic>
      <p:sp>
        <p:nvSpPr>
          <p:cNvPr id="7" name="Picture Placeholder 6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60D4059-8C07-7C46-13EE-577BE9B28E67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949291" y="845820"/>
            <a:ext cx="1787716" cy="5166360"/>
          </a:xfrm>
          <a:prstGeom prst="roundRect">
            <a:avLst>
              <a:gd name="adj" fmla="val 3755"/>
            </a:avLst>
          </a:pr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254000">
            <a:gradFill>
              <a:gsLst>
                <a:gs pos="0">
                  <a:srgbClr val="FFFFFF"/>
                </a:gs>
                <a:gs pos="100000">
                  <a:srgbClr val="F2F2F2"/>
                </a:gs>
              </a:gsLst>
              <a:lin ang="2700000" scaled="0"/>
            </a:gradFill>
          </a:ln>
          <a:effectLst>
            <a:outerShdw blurRad="127000" dist="63500" dir="2700000" algn="ctr" rotWithShape="0">
              <a:srgbClr val="000000">
                <a:alpha val="25000"/>
              </a:srgbClr>
            </a:outerShdw>
          </a:effectLst>
        </p:spPr>
        <p:txBody>
          <a:bodyPr bIns="1005840" anchor="ctr" anchorCtr="0">
            <a:noAutofit/>
          </a:bodyPr>
          <a:lstStyle>
            <a:lvl1pPr marL="0" indent="0" algn="ctr">
              <a:buNone/>
              <a:defRPr sz="90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/>
              <a:t>Drag and drop your photo</a:t>
            </a:r>
            <a:br>
              <a:rPr lang="en-US"/>
            </a:br>
            <a:r>
              <a:rPr lang="en-US"/>
              <a:t>here or click or tap icon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9734408-B1D3-DC17-4EE2-3B36EC6671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910" y="503397"/>
            <a:ext cx="5217081" cy="72453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3F9CFCE-9666-5E17-FD59-378A1CBB176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22673" y="1447800"/>
            <a:ext cx="5217319" cy="4732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05087D46-B84D-3E5B-47F6-807D5DDFA8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22672" y="6311901"/>
            <a:ext cx="29946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00" b="0" i="0">
                <a:solidFill>
                  <a:schemeClr val="tx1">
                    <a:tint val="75000"/>
                  </a:schemeClr>
                </a:solidFill>
                <a:latin typeface="Segoe Sans Small Semilight" pitchFamily="2" charset="0"/>
                <a:cs typeface="Segoe Sans Small Semilight" pitchFamily="2" charset="0"/>
              </a:defRPr>
            </a:lvl1pPr>
          </a:lstStyle>
          <a:p>
            <a:fld id="{B1356FBF-028C-F74E-A7B4-9B8ED246DD1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Footer Placeholder 9">
            <a:extLst>
              <a:ext uri="{FF2B5EF4-FFF2-40B4-BE49-F238E27FC236}">
                <a16:creationId xmlns:a16="http://schemas.microsoft.com/office/drawing/2014/main" id="{8ECA433C-8E49-5D82-4ABC-C5297DFCB8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2138" y="6311901"/>
            <a:ext cx="21432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00" b="0" i="0">
                <a:solidFill>
                  <a:schemeClr val="tx1">
                    <a:tint val="75000"/>
                  </a:schemeClr>
                </a:solidFill>
                <a:latin typeface="Segoe Sans Small Semilight" pitchFamily="2" charset="0"/>
                <a:cs typeface="Segoe Sans Small Semilight" pitchFamily="2" charset="0"/>
              </a:defRPr>
            </a:lvl1pPr>
          </a:lstStyle>
          <a:p>
            <a:r>
              <a:rPr lang="en-US"/>
              <a:t>Microsoft Fabric Community Conference 2024</a:t>
            </a:r>
          </a:p>
        </p:txBody>
      </p:sp>
    </p:spTree>
    <p:extLst>
      <p:ext uri="{BB962C8B-B14F-4D97-AF65-F5344CB8AC3E}">
        <p14:creationId xmlns:p14="http://schemas.microsoft.com/office/powerpoint/2010/main" val="380387744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ext Step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A3C849A-49C3-A874-DC36-4C268B37F7F0}"/>
              </a:ext>
            </a:extLst>
          </p:cNvPr>
          <p:cNvSpPr/>
          <p:nvPr userDrawn="1"/>
        </p:nvSpPr>
        <p:spPr>
          <a:xfrm>
            <a:off x="0" y="0"/>
            <a:ext cx="3486150" cy="6858000"/>
          </a:xfrm>
          <a:prstGeom prst="rect">
            <a:avLst/>
          </a:prstGeom>
          <a:gradFill flip="none" rotWithShape="1">
            <a:gsLst>
              <a:gs pos="0">
                <a:srgbClr val="8DC8E8"/>
              </a:gs>
              <a:gs pos="100000">
                <a:srgbClr val="D59ED7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302" tIns="130302" rIns="130302" bIns="130302" rtlCol="0" anchor="t" anchorCtr="0"/>
          <a:lstStyle/>
          <a:p>
            <a:pPr lvl="0"/>
            <a:endParaRPr lang="en-US" sz="750">
              <a:solidFill>
                <a:srgbClr val="FFFF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Text Placeholder 24">
            <a:extLst>
              <a:ext uri="{FF2B5EF4-FFF2-40B4-BE49-F238E27FC236}">
                <a16:creationId xmlns:a16="http://schemas.microsoft.com/office/drawing/2014/main" id="{61393929-3876-7075-DBB0-3529420A50A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979736" y="3427062"/>
            <a:ext cx="3164139" cy="68532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FontTx/>
              <a:buNone/>
              <a:defRPr sz="1050" b="0" i="0">
                <a:solidFill>
                  <a:schemeClr val="tx1"/>
                </a:solidFill>
                <a:latin typeface="Segoe Sans Text Semilight" pitchFamily="2" charset="0"/>
                <a:cs typeface="Segoe Sans Text Semilight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24">
            <a:extLst>
              <a:ext uri="{FF2B5EF4-FFF2-40B4-BE49-F238E27FC236}">
                <a16:creationId xmlns:a16="http://schemas.microsoft.com/office/drawing/2014/main" id="{C0401A82-7B82-4288-EBCA-1F0D7C80F5C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979736" y="4237515"/>
            <a:ext cx="3164139" cy="2545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750" b="1" i="0">
                <a:solidFill>
                  <a:schemeClr val="accent3"/>
                </a:solidFill>
                <a:latin typeface="Segoe Sans Small" pitchFamily="2" charset="0"/>
                <a:cs typeface="Segoe Sans Small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D991BD81-BC2D-10FF-E174-E99151F13F0D}"/>
              </a:ext>
            </a:extLst>
          </p:cNvPr>
          <p:cNvSpPr/>
          <p:nvPr userDrawn="1"/>
        </p:nvSpPr>
        <p:spPr>
          <a:xfrm>
            <a:off x="4103511" y="3393377"/>
            <a:ext cx="612353" cy="816470"/>
          </a:xfrm>
          <a:prstGeom prst="ellipse">
            <a:avLst/>
          </a:prstGeom>
          <a:gradFill flip="none" rotWithShape="1">
            <a:gsLst>
              <a:gs pos="100000">
                <a:srgbClr val="8DC8E8"/>
              </a:gs>
              <a:gs pos="0">
                <a:srgbClr val="D59ED7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302" tIns="130302" rIns="130302" bIns="130302" rtlCol="0" anchor="t" anchorCtr="0"/>
          <a:lstStyle/>
          <a:p>
            <a:pPr lvl="0"/>
            <a:endParaRPr lang="en-US" sz="750">
              <a:solidFill>
                <a:srgbClr val="FFFF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5" name="Text Placeholder 24">
            <a:extLst>
              <a:ext uri="{FF2B5EF4-FFF2-40B4-BE49-F238E27FC236}">
                <a16:creationId xmlns:a16="http://schemas.microsoft.com/office/drawing/2014/main" id="{5BC16637-3DC2-093E-ED78-9E326F16B5B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979736" y="4754415"/>
            <a:ext cx="3164139" cy="68532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FontTx/>
              <a:buNone/>
              <a:defRPr sz="1050" b="0" i="0">
                <a:solidFill>
                  <a:schemeClr val="tx1"/>
                </a:solidFill>
                <a:latin typeface="Segoe Sans Text Semilight" pitchFamily="2" charset="0"/>
                <a:cs typeface="Segoe Sans Text Semilight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24">
            <a:extLst>
              <a:ext uri="{FF2B5EF4-FFF2-40B4-BE49-F238E27FC236}">
                <a16:creationId xmlns:a16="http://schemas.microsoft.com/office/drawing/2014/main" id="{E7512EE7-80FF-7215-72A9-E9A34189C40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4979736" y="5537201"/>
            <a:ext cx="3164139" cy="28223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750" b="1" i="0">
                <a:solidFill>
                  <a:schemeClr val="accent3"/>
                </a:solidFill>
                <a:latin typeface="Segoe Sans Small" pitchFamily="2" charset="0"/>
                <a:cs typeface="Segoe Sans Small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9BB1551E-5B3E-869A-6135-AE7A22CC015A}"/>
              </a:ext>
            </a:extLst>
          </p:cNvPr>
          <p:cNvSpPr/>
          <p:nvPr userDrawn="1"/>
        </p:nvSpPr>
        <p:spPr>
          <a:xfrm>
            <a:off x="4103511" y="4720730"/>
            <a:ext cx="612353" cy="816470"/>
          </a:xfrm>
          <a:prstGeom prst="ellipse">
            <a:avLst/>
          </a:prstGeom>
          <a:gradFill flip="none" rotWithShape="1">
            <a:gsLst>
              <a:gs pos="100000">
                <a:srgbClr val="8DC8E8"/>
              </a:gs>
              <a:gs pos="0">
                <a:srgbClr val="D59ED7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302" tIns="130302" rIns="130302" bIns="130302" rtlCol="0" anchor="t" anchorCtr="0"/>
          <a:lstStyle/>
          <a:p>
            <a:pPr lvl="0"/>
            <a:endParaRPr lang="en-US" sz="750">
              <a:solidFill>
                <a:srgbClr val="FFFF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0" name="Text Placeholder 24">
            <a:extLst>
              <a:ext uri="{FF2B5EF4-FFF2-40B4-BE49-F238E27FC236}">
                <a16:creationId xmlns:a16="http://schemas.microsoft.com/office/drawing/2014/main" id="{CC58FE4C-0CF5-19B7-6C33-9C78DEEDDA7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4979736" y="735409"/>
            <a:ext cx="3164139" cy="68532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FontTx/>
              <a:buNone/>
              <a:defRPr sz="1050" b="0" i="0">
                <a:solidFill>
                  <a:schemeClr val="tx1"/>
                </a:solidFill>
                <a:latin typeface="Segoe Sans Text Semilight" pitchFamily="2" charset="0"/>
                <a:cs typeface="Segoe Sans Text Semilight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1" name="Text Placeholder 24">
            <a:extLst>
              <a:ext uri="{FF2B5EF4-FFF2-40B4-BE49-F238E27FC236}">
                <a16:creationId xmlns:a16="http://schemas.microsoft.com/office/drawing/2014/main" id="{489D481E-CF83-F3BA-0DC5-78E3AA7F382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979736" y="1545861"/>
            <a:ext cx="3164139" cy="2804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750" b="1" i="0">
                <a:solidFill>
                  <a:schemeClr val="accent3"/>
                </a:solidFill>
                <a:latin typeface="Segoe Sans Small" pitchFamily="2" charset="0"/>
                <a:cs typeface="Segoe Sans Small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FF3478D9-FB39-1DA5-3C24-3D9811940F23}"/>
              </a:ext>
            </a:extLst>
          </p:cNvPr>
          <p:cNvSpPr/>
          <p:nvPr userDrawn="1"/>
        </p:nvSpPr>
        <p:spPr>
          <a:xfrm>
            <a:off x="4110188" y="738671"/>
            <a:ext cx="612353" cy="816470"/>
          </a:xfrm>
          <a:prstGeom prst="ellipse">
            <a:avLst/>
          </a:prstGeom>
          <a:gradFill flip="none" rotWithShape="1">
            <a:gsLst>
              <a:gs pos="100000">
                <a:srgbClr val="8DC8E8"/>
              </a:gs>
              <a:gs pos="0">
                <a:srgbClr val="D59ED7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302" tIns="130302" rIns="130302" bIns="130302" rtlCol="0" anchor="t" anchorCtr="0"/>
          <a:lstStyle/>
          <a:p>
            <a:pPr lvl="0"/>
            <a:endParaRPr lang="en-US" sz="750">
              <a:solidFill>
                <a:srgbClr val="FFFF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5" name="Text Placeholder 24">
            <a:extLst>
              <a:ext uri="{FF2B5EF4-FFF2-40B4-BE49-F238E27FC236}">
                <a16:creationId xmlns:a16="http://schemas.microsoft.com/office/drawing/2014/main" id="{0F65F7C1-8345-4E14-FA55-602499AB13D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4979736" y="2094170"/>
            <a:ext cx="3164139" cy="68532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FontTx/>
              <a:buNone/>
              <a:defRPr sz="1050" b="0" i="0">
                <a:solidFill>
                  <a:schemeClr val="tx1"/>
                </a:solidFill>
                <a:latin typeface="Segoe Sans Text Semilight" pitchFamily="2" charset="0"/>
                <a:cs typeface="Segoe Sans Text Semilight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6" name="Text Placeholder 24">
            <a:extLst>
              <a:ext uri="{FF2B5EF4-FFF2-40B4-BE49-F238E27FC236}">
                <a16:creationId xmlns:a16="http://schemas.microsoft.com/office/drawing/2014/main" id="{5721C4C8-F297-F5D8-6089-68C9CE1AA59A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4979736" y="2904623"/>
            <a:ext cx="3164139" cy="2545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750" b="1" i="0">
                <a:solidFill>
                  <a:schemeClr val="accent3"/>
                </a:solidFill>
                <a:latin typeface="Segoe Sans Small" pitchFamily="2" charset="0"/>
                <a:cs typeface="Segoe Sans Small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37FB65EC-6C01-B60C-3A3E-9488DDC82D69}"/>
              </a:ext>
            </a:extLst>
          </p:cNvPr>
          <p:cNvSpPr/>
          <p:nvPr userDrawn="1"/>
        </p:nvSpPr>
        <p:spPr>
          <a:xfrm>
            <a:off x="4110188" y="2066024"/>
            <a:ext cx="612353" cy="816470"/>
          </a:xfrm>
          <a:prstGeom prst="ellipse">
            <a:avLst/>
          </a:prstGeom>
          <a:gradFill flip="none" rotWithShape="1">
            <a:gsLst>
              <a:gs pos="100000">
                <a:srgbClr val="8DC8E8"/>
              </a:gs>
              <a:gs pos="0">
                <a:srgbClr val="D59ED7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302" tIns="130302" rIns="130302" bIns="130302" rtlCol="0" anchor="t" anchorCtr="0"/>
          <a:lstStyle/>
          <a:p>
            <a:pPr lvl="0"/>
            <a:endParaRPr lang="en-US" sz="750">
              <a:solidFill>
                <a:srgbClr val="FFFF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1" name="Footer Placeholder 25">
            <a:extLst>
              <a:ext uri="{FF2B5EF4-FFF2-40B4-BE49-F238E27FC236}">
                <a16:creationId xmlns:a16="http://schemas.microsoft.com/office/drawing/2014/main" id="{8155CD25-AE0B-5F1F-AA06-BCFBEF9FFEA3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>
          <a:xfrm>
            <a:off x="722138" y="6311901"/>
            <a:ext cx="265760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Microsoft Fabric Community Conference 2024</a:t>
            </a:r>
          </a:p>
        </p:txBody>
      </p:sp>
      <p:sp>
        <p:nvSpPr>
          <p:cNvPr id="72" name="Slide Number Placeholder 26">
            <a:extLst>
              <a:ext uri="{FF2B5EF4-FFF2-40B4-BE49-F238E27FC236}">
                <a16:creationId xmlns:a16="http://schemas.microsoft.com/office/drawing/2014/main" id="{CE37AFC0-3C55-9058-D569-D055B7BA3CF3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422672" y="6311901"/>
            <a:ext cx="299466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1356FBF-028C-F74E-A7B4-9B8ED246DD1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924D19E-F6A7-5FC7-E48B-5C46BC1D69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1470" t="1" r="11470" b="-4058"/>
          <a:stretch/>
        </p:blipFill>
        <p:spPr>
          <a:xfrm>
            <a:off x="-1" y="2216751"/>
            <a:ext cx="2902980" cy="4641249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ED948DAB-008B-EE15-13A8-690311FD2D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911" y="503397"/>
            <a:ext cx="2730488" cy="91734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226372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glass cubes with a ball on top&#10;&#10;Description automatically generated">
            <a:extLst>
              <a:ext uri="{FF2B5EF4-FFF2-40B4-BE49-F238E27FC236}">
                <a16:creationId xmlns:a16="http://schemas.microsoft.com/office/drawing/2014/main" id="{D74EE35E-85D5-A20A-DC9D-45C1397732C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itle 6">
            <a:extLst>
              <a:ext uri="{FF2B5EF4-FFF2-40B4-BE49-F238E27FC236}">
                <a16:creationId xmlns:a16="http://schemas.microsoft.com/office/drawing/2014/main" id="{B01B2829-96EF-EDD4-F5DC-8F6DFAFBCA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5857" y="3165479"/>
            <a:ext cx="2439743" cy="527045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lang="en-US" sz="3300" b="1" i="0" kern="1200" cap="none" spc="-38" baseline="0" dirty="0">
                <a:ln w="3175">
                  <a:noFill/>
                </a:ln>
                <a:gradFill flip="none" rotWithShape="1">
                  <a:gsLst>
                    <a:gs pos="26000">
                      <a:srgbClr val="BA3FC4"/>
                    </a:gs>
                    <a:gs pos="100000">
                      <a:srgbClr val="0078D4"/>
                    </a:gs>
                  </a:gsLst>
                  <a:lin ang="0" scaled="1"/>
                  <a:tileRect/>
                </a:gradFill>
                <a:effectLst/>
                <a:latin typeface="Segoe UI Semibold" panose="020B0502040204020203" pitchFamily="34" charset="0"/>
                <a:ea typeface="+mn-ea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Thank you</a:t>
            </a:r>
          </a:p>
        </p:txBody>
      </p:sp>
      <p:pic>
        <p:nvPicPr>
          <p:cNvPr id="3" name="MS logo gray - EMF" descr="Microsoft logo, gray text version">
            <a:extLst>
              <a:ext uri="{FF2B5EF4-FFF2-40B4-BE49-F238E27FC236}">
                <a16:creationId xmlns:a16="http://schemas.microsoft.com/office/drawing/2014/main" id="{78DB84E1-A3C8-3829-4785-52066901DA1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422672" y="485376"/>
            <a:ext cx="994593" cy="2839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6E6703C-C192-606C-0E9B-CB72D49FC70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03056" y="309186"/>
            <a:ext cx="1778620" cy="730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9191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765799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Column-BAP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4A5DDC46-131E-1932-E5FF-2DB33DAECB5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591426" y="-558800"/>
            <a:ext cx="1552575" cy="330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ot"/>
          </a:ln>
        </p:spPr>
        <p:txBody>
          <a:bodyPr anchor="ctr"/>
          <a:lstStyle>
            <a:lvl1pPr marL="0" indent="0" algn="r">
              <a:buNone/>
              <a:defRPr sz="1050" b="0" i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342908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685817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028725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1371633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25080199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5" pos="1440">
          <p15:clr>
            <a:srgbClr val="547EBF"/>
          </p15:clr>
        </p15:guide>
        <p15:guide id="17" pos="1632">
          <p15:clr>
            <a:srgbClr val="547EBF"/>
          </p15:clr>
        </p15:guide>
        <p15:guide id="19" pos="2208">
          <p15:clr>
            <a:srgbClr val="A4A3A4"/>
          </p15:clr>
        </p15:guide>
        <p15:guide id="20" pos="2592">
          <p15:clr>
            <a:srgbClr val="547EBF"/>
          </p15:clr>
        </p15:guide>
        <p15:guide id="22" pos="3744">
          <p15:clr>
            <a:srgbClr val="547EBF"/>
          </p15:clr>
        </p15:guide>
        <p15:guide id="23" pos="3168">
          <p15:clr>
            <a:srgbClr val="A4A3A4"/>
          </p15:clr>
        </p15:guide>
        <p15:guide id="24" pos="3360">
          <p15:clr>
            <a:srgbClr val="A4A3A4"/>
          </p15:clr>
        </p15:guide>
        <p15:guide id="25" pos="3936">
          <p15:clr>
            <a:srgbClr val="547EBF"/>
          </p15:clr>
        </p15:guide>
        <p15:guide id="27" pos="4320">
          <p15:clr>
            <a:srgbClr val="A4A3A4"/>
          </p15:clr>
        </p15:guide>
        <p15:guide id="28" pos="4512">
          <p15:clr>
            <a:srgbClr val="A4A3A4"/>
          </p15:clr>
        </p15:guide>
        <p15:guide id="29" pos="4896">
          <p15:clr>
            <a:srgbClr val="547EBF"/>
          </p15:clr>
        </p15:guide>
        <p15:guide id="30" pos="5088">
          <p15:clr>
            <a:srgbClr val="547EBF"/>
          </p15:clr>
        </p15:guide>
        <p15:guide id="32" pos="5472">
          <p15:clr>
            <a:srgbClr val="A4A3A4"/>
          </p15:clr>
        </p15:guide>
        <p15:guide id="33" pos="6048">
          <p15:clr>
            <a:srgbClr val="547EBF"/>
          </p15:clr>
        </p15:guide>
        <p15:guide id="39" pos="5664">
          <p15:clr>
            <a:srgbClr val="A4A3A4"/>
          </p15:clr>
        </p15:guide>
        <p15:guide id="45" pos="1056">
          <p15:clr>
            <a:srgbClr val="A4A3A4"/>
          </p15:clr>
        </p15:guide>
        <p15:guide id="48" pos="864">
          <p15:clr>
            <a:srgbClr val="A4A3A4"/>
          </p15:clr>
        </p15:guide>
        <p15:guide id="49" pos="2016">
          <p15:clr>
            <a:srgbClr val="A4A3A4"/>
          </p15:clr>
        </p15:guide>
        <p15:guide id="50" pos="2784">
          <p15:clr>
            <a:srgbClr val="547EBF"/>
          </p15:clr>
        </p15:guide>
        <p15:guide id="51" pos="6624">
          <p15:clr>
            <a:srgbClr val="A4A3A4"/>
          </p15:clr>
        </p15:guide>
        <p15:guide id="57" pos="6240">
          <p15:clr>
            <a:srgbClr val="547EBF"/>
          </p15:clr>
        </p15:guide>
        <p15:guide id="58" pos="6816">
          <p15:clr>
            <a:srgbClr val="A4A3A4"/>
          </p15:clr>
        </p15:guide>
        <p15:guide id="59" orient="horz" pos="816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A7232-6FE7-4039-BEA8-14C0DD33513A}" type="datetimeFigureOut">
              <a:rPr lang="en-US" smtClean="0"/>
              <a:t>9/21/2024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CEFDC-4DF6-4159-B381-6055ED4D00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470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A7232-6FE7-4039-BEA8-14C0DD33513A}" type="datetimeFigureOut">
              <a:rPr lang="en-US" smtClean="0"/>
              <a:t>9/21/2024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CEFDC-4DF6-4159-B381-6055ED4D00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9415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A7232-6FE7-4039-BEA8-14C0DD33513A}" type="datetimeFigureOut">
              <a:rPr lang="en-US" smtClean="0"/>
              <a:t>9/21/2024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CEFDC-4DF6-4159-B381-6055ED4D00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2878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A7232-6FE7-4039-BEA8-14C0DD33513A}" type="datetimeFigureOut">
              <a:rPr lang="en-US" smtClean="0"/>
              <a:t>9/21/2024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CEFDC-4DF6-4159-B381-6055ED4D00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8797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A7232-6FE7-4039-BEA8-14C0DD33513A}" type="datetimeFigureOut">
              <a:rPr lang="en-US" smtClean="0"/>
              <a:t>9/21/2024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CEFDC-4DF6-4159-B381-6055ED4D00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6828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7.xml"/><Relationship Id="rId18" Type="http://schemas.openxmlformats.org/officeDocument/2006/relationships/slideLayout" Target="../slideLayouts/slideLayout42.xml"/><Relationship Id="rId26" Type="http://schemas.openxmlformats.org/officeDocument/2006/relationships/image" Target="../media/image2.svg"/><Relationship Id="rId3" Type="http://schemas.openxmlformats.org/officeDocument/2006/relationships/slideLayout" Target="../slideLayouts/slideLayout27.xml"/><Relationship Id="rId21" Type="http://schemas.openxmlformats.org/officeDocument/2006/relationships/slideLayout" Target="../slideLayouts/slideLayout45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41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26.xml"/><Relationship Id="rId16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44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24" Type="http://schemas.openxmlformats.org/officeDocument/2006/relationships/theme" Target="../theme/theme3.xml"/><Relationship Id="rId5" Type="http://schemas.openxmlformats.org/officeDocument/2006/relationships/slideLayout" Target="../slideLayouts/slideLayout29.xml"/><Relationship Id="rId15" Type="http://schemas.openxmlformats.org/officeDocument/2006/relationships/slideLayout" Target="../slideLayouts/slideLayout39.xml"/><Relationship Id="rId23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34.xml"/><Relationship Id="rId19" Type="http://schemas.openxmlformats.org/officeDocument/2006/relationships/slideLayout" Target="../slideLayouts/slideLayout43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8.xml"/><Relationship Id="rId22" Type="http://schemas.openxmlformats.org/officeDocument/2006/relationships/slideLayout" Target="../slideLayouts/slideLayout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9A7232-6FE7-4039-BEA8-14C0DD33513A}" type="datetimeFigureOut">
              <a:rPr lang="en-US" smtClean="0"/>
              <a:t>9/21/2024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CEFDC-4DF6-4159-B381-6055ED4D00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41718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2" r:id="rId1"/>
    <p:sldLayoutId id="2147483843" r:id="rId2"/>
    <p:sldLayoutId id="2147483844" r:id="rId3"/>
    <p:sldLayoutId id="2147483845" r:id="rId4"/>
    <p:sldLayoutId id="2147483846" r:id="rId5"/>
    <p:sldLayoutId id="2147483847" r:id="rId6"/>
    <p:sldLayoutId id="2147483848" r:id="rId7"/>
    <p:sldLayoutId id="2147483849" r:id="rId8"/>
    <p:sldLayoutId id="2147483850" r:id="rId9"/>
    <p:sldLayoutId id="2147483851" r:id="rId10"/>
    <p:sldLayoutId id="2147483852" r:id="rId11"/>
    <p:sldLayoutId id="2147483853" r:id="rId12"/>
    <p:sldLayoutId id="2147483854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0640B77-DDBF-4841-8E3F-340B95C11F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0E1377-55D2-4200-B08F-AD69160B3F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85D773-4735-4F9E-A5C3-964117699F5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C809BD-CCE4-401E-83B2-B7061016C592}" type="datetimeFigureOut">
              <a:rPr lang="en-US" smtClean="0"/>
              <a:t>9/21/2024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268FDB-B8DC-46F4-8FEC-B27964F7E1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EDFB85-CCF9-4759-8394-643DDAC4AC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4064E7-D4A1-4A3E-9A94-F535273BF7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8906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8" r:id="rId1"/>
    <p:sldLayoutId id="2147483869" r:id="rId2"/>
    <p:sldLayoutId id="2147483870" r:id="rId3"/>
    <p:sldLayoutId id="2147483871" r:id="rId4"/>
    <p:sldLayoutId id="2147483872" r:id="rId5"/>
    <p:sldLayoutId id="2147483873" r:id="rId6"/>
    <p:sldLayoutId id="2147483874" r:id="rId7"/>
    <p:sldLayoutId id="2147483875" r:id="rId8"/>
    <p:sldLayoutId id="2147483876" r:id="rId9"/>
    <p:sldLayoutId id="2147483877" r:id="rId10"/>
    <p:sldLayoutId id="214748387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27FA82-318A-3A34-2934-24B034B580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22672" y="6311901"/>
            <a:ext cx="29946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00" b="0" i="0">
                <a:solidFill>
                  <a:schemeClr val="tx1">
                    <a:tint val="75000"/>
                  </a:schemeClr>
                </a:solidFill>
                <a:latin typeface="Segoe Sans Small Semilight" pitchFamily="2" charset="0"/>
                <a:cs typeface="Segoe Sans Small Semilight" pitchFamily="2" charset="0"/>
              </a:defRPr>
            </a:lvl1pPr>
          </a:lstStyle>
          <a:p>
            <a:fld id="{B1356FBF-028C-F74E-A7B4-9B8ED246DD1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8E92EE12-E16C-066A-7EFA-7E3A5BF6D5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2138" y="6311901"/>
            <a:ext cx="21432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00" b="0" i="0">
                <a:solidFill>
                  <a:schemeClr val="tx1">
                    <a:tint val="75000"/>
                  </a:schemeClr>
                </a:solidFill>
                <a:latin typeface="Segoe Sans Small Semilight" pitchFamily="2" charset="0"/>
                <a:cs typeface="Segoe Sans Small Semilight" pitchFamily="2" charset="0"/>
              </a:defRPr>
            </a:lvl1pPr>
          </a:lstStyle>
          <a:p>
            <a:r>
              <a:rPr lang="en-US"/>
              <a:t>Microsoft Fabric Community Conference 2024</a:t>
            </a:r>
          </a:p>
        </p:txBody>
      </p:sp>
      <p:sp>
        <p:nvSpPr>
          <p:cNvPr id="3" name="Title Placeholder 2">
            <a:extLst>
              <a:ext uri="{FF2B5EF4-FFF2-40B4-BE49-F238E27FC236}">
                <a16:creationId xmlns:a16="http://schemas.microsoft.com/office/drawing/2014/main" id="{2D6435A4-7FC5-3624-5155-D82D5BF555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910" y="503397"/>
            <a:ext cx="8298180" cy="7245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D429E1-4C33-0698-DED2-E068AAC161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2910" y="1447801"/>
            <a:ext cx="8292465" cy="47291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A9AFB929-0B19-6CC0-3B60-22AC4CE9A500}"/>
              </a:ext>
            </a:extLst>
          </p:cNvPr>
          <p:cNvPicPr>
            <a:picLocks noChangeAspect="1"/>
          </p:cNvPicPr>
          <p:nvPr userDrawn="1"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rcRect/>
          <a:stretch/>
        </p:blipFill>
        <p:spPr>
          <a:xfrm rot="5400000">
            <a:off x="6275189" y="2914650"/>
            <a:ext cx="6858000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06675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80" r:id="rId1"/>
    <p:sldLayoutId id="2147483881" r:id="rId2"/>
    <p:sldLayoutId id="2147483882" r:id="rId3"/>
    <p:sldLayoutId id="2147483883" r:id="rId4"/>
    <p:sldLayoutId id="2147483884" r:id="rId5"/>
    <p:sldLayoutId id="2147483885" r:id="rId6"/>
    <p:sldLayoutId id="2147483886" r:id="rId7"/>
    <p:sldLayoutId id="2147483887" r:id="rId8"/>
    <p:sldLayoutId id="2147483888" r:id="rId9"/>
    <p:sldLayoutId id="2147483889" r:id="rId10"/>
    <p:sldLayoutId id="2147483890" r:id="rId11"/>
    <p:sldLayoutId id="2147483891" r:id="rId12"/>
    <p:sldLayoutId id="2147483892" r:id="rId13"/>
    <p:sldLayoutId id="2147483893" r:id="rId14"/>
    <p:sldLayoutId id="2147483894" r:id="rId15"/>
    <p:sldLayoutId id="2147483895" r:id="rId16"/>
    <p:sldLayoutId id="2147483896" r:id="rId17"/>
    <p:sldLayoutId id="2147483897" r:id="rId18"/>
    <p:sldLayoutId id="2147483898" r:id="rId19"/>
    <p:sldLayoutId id="2147483899" r:id="rId20"/>
    <p:sldLayoutId id="2147483900" r:id="rId21"/>
    <p:sldLayoutId id="2147483901" r:id="rId22"/>
    <p:sldLayoutId id="2147483902" r:id="rId23"/>
  </p:sldLayoutIdLst>
  <p:hf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400" b="0" i="0" kern="1200">
          <a:solidFill>
            <a:schemeClr val="tx2"/>
          </a:solidFill>
          <a:latin typeface="+mj-lt"/>
          <a:ea typeface="+mj-ea"/>
          <a:cs typeface="Segoe Sans Display" pitchFamily="2" charset="0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1500" b="0" i="0" kern="120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338138" indent="-134541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tabLst/>
        <a:defRPr sz="1350" b="0" i="0" kern="120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2pPr>
      <a:lvl3pPr marL="504825" indent="-134541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tabLst/>
        <a:defRPr sz="1200" b="0" i="0" kern="120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3pPr>
      <a:lvl4pPr marL="670322" indent="-1333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tabLst/>
        <a:defRPr sz="1050" b="0" i="0" kern="120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4pPr>
      <a:lvl5pPr marL="837010" indent="-134541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tabLst/>
        <a:defRPr sz="900" b="0" i="0" kern="120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00">
          <p15:clr>
            <a:srgbClr val="F26B43"/>
          </p15:clr>
        </p15:guide>
        <p15:guide id="2" pos="355">
          <p15:clr>
            <a:srgbClr val="F26B43"/>
          </p15:clr>
        </p15:guide>
        <p15:guide id="3" pos="7320">
          <p15:clr>
            <a:srgbClr val="F26B43"/>
          </p15:clr>
        </p15:guide>
        <p15:guide id="4" orient="horz" pos="3893">
          <p15:clr>
            <a:srgbClr val="F26B43"/>
          </p15:clr>
        </p15:guide>
        <p15:guide id="5" orient="horz" pos="912">
          <p15:clr>
            <a:srgbClr val="F26B43"/>
          </p15:clr>
        </p15:guide>
        <p15:guide id="6" orient="horz" pos="3974">
          <p15:clr>
            <a:srgbClr val="F26B43"/>
          </p15:clr>
        </p15:guide>
        <p15:guide id="7" orient="horz" pos="420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1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svg"/><Relationship Id="rId13" Type="http://schemas.openxmlformats.org/officeDocument/2006/relationships/image" Target="../media/image86.svg"/><Relationship Id="rId18" Type="http://schemas.openxmlformats.org/officeDocument/2006/relationships/image" Target="../media/image91.emf"/><Relationship Id="rId3" Type="http://schemas.openxmlformats.org/officeDocument/2006/relationships/image" Target="../media/image76.png"/><Relationship Id="rId7" Type="http://schemas.openxmlformats.org/officeDocument/2006/relationships/image" Target="../media/image80.png"/><Relationship Id="rId12" Type="http://schemas.openxmlformats.org/officeDocument/2006/relationships/image" Target="../media/image85.png"/><Relationship Id="rId17" Type="http://schemas.openxmlformats.org/officeDocument/2006/relationships/image" Target="../media/image90.emf"/><Relationship Id="rId2" Type="http://schemas.openxmlformats.org/officeDocument/2006/relationships/image" Target="../media/image23.png"/><Relationship Id="rId16" Type="http://schemas.openxmlformats.org/officeDocument/2006/relationships/image" Target="../media/image89.emf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79.svg"/><Relationship Id="rId11" Type="http://schemas.openxmlformats.org/officeDocument/2006/relationships/image" Target="../media/image84.png"/><Relationship Id="rId5" Type="http://schemas.openxmlformats.org/officeDocument/2006/relationships/image" Target="../media/image78.png"/><Relationship Id="rId15" Type="http://schemas.openxmlformats.org/officeDocument/2006/relationships/image" Target="../media/image88.emf"/><Relationship Id="rId10" Type="http://schemas.openxmlformats.org/officeDocument/2006/relationships/image" Target="../media/image83.svg"/><Relationship Id="rId19" Type="http://schemas.openxmlformats.org/officeDocument/2006/relationships/image" Target="../media/image92.emf"/><Relationship Id="rId4" Type="http://schemas.openxmlformats.org/officeDocument/2006/relationships/image" Target="../media/image77.svg"/><Relationship Id="rId9" Type="http://schemas.openxmlformats.org/officeDocument/2006/relationships/image" Target="../media/image82.png"/><Relationship Id="rId14" Type="http://schemas.openxmlformats.org/officeDocument/2006/relationships/image" Target="../media/image87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em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ai.azure.com/" TargetMode="External"/><Relationship Id="rId2" Type="http://schemas.openxmlformats.org/officeDocument/2006/relationships/hyperlink" Target="https://azure.microsoft.com/en-us/products/ai-services?activetab=pivot:azureopenaiservicetab" TargetMode="Externa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3.png"/><Relationship Id="rId5" Type="http://schemas.openxmlformats.org/officeDocument/2006/relationships/hyperlink" Target="https://learn.microsoft.com/en-us/credentials/browse/?terms=AI" TargetMode="External"/><Relationship Id="rId4" Type="http://schemas.openxmlformats.org/officeDocument/2006/relationships/hyperlink" Target="https://learn.microsoft.com/en-us/azure/ai-services/responsible-use-of-ai-overview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learn.microsoft.com/en-us/azure/architecture/ai-ml/architecture/intelligent-apps-image-processing" TargetMode="External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23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6.svg"/><Relationship Id="rId18" Type="http://schemas.openxmlformats.org/officeDocument/2006/relationships/image" Target="../media/image51.png"/><Relationship Id="rId26" Type="http://schemas.openxmlformats.org/officeDocument/2006/relationships/image" Target="../media/image59.png"/><Relationship Id="rId3" Type="http://schemas.openxmlformats.org/officeDocument/2006/relationships/image" Target="../media/image36.png"/><Relationship Id="rId21" Type="http://schemas.openxmlformats.org/officeDocument/2006/relationships/image" Target="../media/image54.svg"/><Relationship Id="rId7" Type="http://schemas.openxmlformats.org/officeDocument/2006/relationships/image" Target="../media/image40.png"/><Relationship Id="rId12" Type="http://schemas.openxmlformats.org/officeDocument/2006/relationships/image" Target="../media/image45.png"/><Relationship Id="rId17" Type="http://schemas.openxmlformats.org/officeDocument/2006/relationships/image" Target="../media/image50.svg"/><Relationship Id="rId25" Type="http://schemas.openxmlformats.org/officeDocument/2006/relationships/image" Target="../media/image58.sv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49.png"/><Relationship Id="rId20" Type="http://schemas.openxmlformats.org/officeDocument/2006/relationships/image" Target="../media/image53.png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24" Type="http://schemas.openxmlformats.org/officeDocument/2006/relationships/image" Target="../media/image57.png"/><Relationship Id="rId5" Type="http://schemas.openxmlformats.org/officeDocument/2006/relationships/image" Target="../media/image38.png"/><Relationship Id="rId15" Type="http://schemas.openxmlformats.org/officeDocument/2006/relationships/image" Target="../media/image48.svg"/><Relationship Id="rId23" Type="http://schemas.openxmlformats.org/officeDocument/2006/relationships/image" Target="../media/image56.svg"/><Relationship Id="rId10" Type="http://schemas.openxmlformats.org/officeDocument/2006/relationships/image" Target="../media/image43.svg"/><Relationship Id="rId19" Type="http://schemas.openxmlformats.org/officeDocument/2006/relationships/image" Target="../media/image52.svg"/><Relationship Id="rId4" Type="http://schemas.openxmlformats.org/officeDocument/2006/relationships/image" Target="../media/image37.png"/><Relationship Id="rId9" Type="http://schemas.openxmlformats.org/officeDocument/2006/relationships/image" Target="../media/image42.png"/><Relationship Id="rId14" Type="http://schemas.openxmlformats.org/officeDocument/2006/relationships/image" Target="../media/image47.png"/><Relationship Id="rId22" Type="http://schemas.openxmlformats.org/officeDocument/2006/relationships/image" Target="../media/image55.png"/><Relationship Id="rId27" Type="http://schemas.openxmlformats.org/officeDocument/2006/relationships/image" Target="../media/image60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23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5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Placeholder 44">
            <a:extLst>
              <a:ext uri="{FF2B5EF4-FFF2-40B4-BE49-F238E27FC236}">
                <a16:creationId xmlns:a16="http://schemas.microsoft.com/office/drawing/2014/main" id="{2E5AD3AC-0049-29B9-AA8A-E698DA5C99B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12500" b="12500"/>
          <a:stretch>
            <a:fillRect/>
          </a:stretch>
        </p:blipFill>
        <p:spPr>
          <a:xfrm>
            <a:off x="-7828" y="83975"/>
            <a:ext cx="5169159" cy="3876869"/>
          </a:xfrm>
        </p:spPr>
      </p:pic>
      <p:sp>
        <p:nvSpPr>
          <p:cNvPr id="57" name="Freeform: Shape 56"/>
          <p:cNvSpPr/>
          <p:nvPr/>
        </p:nvSpPr>
        <p:spPr bwMode="auto">
          <a:xfrm>
            <a:off x="0" y="2780607"/>
            <a:ext cx="9144000" cy="4077393"/>
          </a:xfrm>
          <a:custGeom>
            <a:avLst/>
            <a:gdLst>
              <a:gd name="connsiteX0" fmla="*/ 12192000 w 12192000"/>
              <a:gd name="connsiteY0" fmla="*/ 0 h 4789231"/>
              <a:gd name="connsiteX1" fmla="*/ 12192000 w 12192000"/>
              <a:gd name="connsiteY1" fmla="*/ 4789231 h 4789231"/>
              <a:gd name="connsiteX2" fmla="*/ 0 w 12192000"/>
              <a:gd name="connsiteY2" fmla="*/ 4789231 h 4789231"/>
              <a:gd name="connsiteX3" fmla="*/ 0 w 12192000"/>
              <a:gd name="connsiteY3" fmla="*/ 2489769 h 47892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4789231">
                <a:moveTo>
                  <a:pt x="12192000" y="0"/>
                </a:moveTo>
                <a:lnTo>
                  <a:pt x="12192000" y="4789231"/>
                </a:lnTo>
                <a:lnTo>
                  <a:pt x="0" y="4789231"/>
                </a:lnTo>
                <a:lnTo>
                  <a:pt x="0" y="2489769"/>
                </a:lnTo>
                <a:close/>
              </a:path>
            </a:pathLst>
          </a:custGeom>
          <a:solidFill>
            <a:schemeClr val="accent2">
              <a:alpha val="73000"/>
            </a:schemeClr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fr-CA" sz="1350" dirty="0"/>
          </a:p>
        </p:txBody>
      </p:sp>
      <p:sp>
        <p:nvSpPr>
          <p:cNvPr id="22" name="Right Triangle 21"/>
          <p:cNvSpPr/>
          <p:nvPr/>
        </p:nvSpPr>
        <p:spPr bwMode="auto">
          <a:xfrm>
            <a:off x="0" y="4245595"/>
            <a:ext cx="4729111" cy="2620730"/>
          </a:xfrm>
          <a:prstGeom prst="rtTriangle">
            <a:avLst/>
          </a:prstGeom>
          <a:solidFill>
            <a:schemeClr val="tx1">
              <a:alpha val="50000"/>
            </a:schemeClr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fr-CA" sz="135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58075B9-E499-4D80-B38A-F36CDB401BD4}"/>
              </a:ext>
            </a:extLst>
          </p:cNvPr>
          <p:cNvSpPr txBox="1">
            <a:spLocks/>
          </p:cNvSpPr>
          <p:nvPr/>
        </p:nvSpPr>
        <p:spPr>
          <a:xfrm>
            <a:off x="4116548" y="3847800"/>
            <a:ext cx="4878162" cy="286232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Montserrat" panose="0200050500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AI for developers: Making your application smarter with Azure AI Services.</a:t>
            </a:r>
            <a:endParaRPr lang="en-US" sz="4800" b="1" dirty="0">
              <a:solidFill>
                <a:schemeClr val="bg1"/>
              </a:solidFill>
              <a:latin typeface="Montserrat" panose="02000505000000020004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241392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  <p:bldP spid="22" grpId="0" animBg="1"/>
      <p:bldP spid="4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13AB0C9-4D41-40DC-13C7-EF85387602A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Placeholder 26" descr="A desk with a computer on a table&#10;&#10;Description generated with very high confidence">
            <a:extLst>
              <a:ext uri="{FF2B5EF4-FFF2-40B4-BE49-F238E27FC236}">
                <a16:creationId xmlns:a16="http://schemas.microsoft.com/office/drawing/2014/main" id="{EFE46015-010E-C28C-E78F-F8BD943AF3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24" r="5624"/>
          <a:stretch>
            <a:fillRect/>
          </a:stretch>
        </p:blipFill>
        <p:spPr>
          <a:xfrm>
            <a:off x="-7828" y="-260214"/>
            <a:ext cx="9144000" cy="6858000"/>
          </a:xfrm>
          <a:prstGeom prst="rect">
            <a:avLst/>
          </a:prstGeom>
        </p:spPr>
      </p:pic>
      <p:sp>
        <p:nvSpPr>
          <p:cNvPr id="57" name="Freeform: Shape 56"/>
          <p:cNvSpPr/>
          <p:nvPr/>
        </p:nvSpPr>
        <p:spPr bwMode="auto">
          <a:xfrm>
            <a:off x="0" y="2780607"/>
            <a:ext cx="9144000" cy="4077393"/>
          </a:xfrm>
          <a:custGeom>
            <a:avLst/>
            <a:gdLst>
              <a:gd name="connsiteX0" fmla="*/ 12192000 w 12192000"/>
              <a:gd name="connsiteY0" fmla="*/ 0 h 4789231"/>
              <a:gd name="connsiteX1" fmla="*/ 12192000 w 12192000"/>
              <a:gd name="connsiteY1" fmla="*/ 4789231 h 4789231"/>
              <a:gd name="connsiteX2" fmla="*/ 0 w 12192000"/>
              <a:gd name="connsiteY2" fmla="*/ 4789231 h 4789231"/>
              <a:gd name="connsiteX3" fmla="*/ 0 w 12192000"/>
              <a:gd name="connsiteY3" fmla="*/ 2489769 h 47892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4789231">
                <a:moveTo>
                  <a:pt x="12192000" y="0"/>
                </a:moveTo>
                <a:lnTo>
                  <a:pt x="12192000" y="4789231"/>
                </a:lnTo>
                <a:lnTo>
                  <a:pt x="0" y="4789231"/>
                </a:lnTo>
                <a:lnTo>
                  <a:pt x="0" y="2489769"/>
                </a:lnTo>
                <a:close/>
              </a:path>
            </a:pathLst>
          </a:custGeom>
          <a:solidFill>
            <a:schemeClr val="accent2">
              <a:alpha val="73000"/>
            </a:schemeClr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fr-CA" sz="1350" dirty="0"/>
          </a:p>
        </p:txBody>
      </p:sp>
      <p:sp>
        <p:nvSpPr>
          <p:cNvPr id="22" name="Right Triangle 21"/>
          <p:cNvSpPr/>
          <p:nvPr/>
        </p:nvSpPr>
        <p:spPr bwMode="auto">
          <a:xfrm>
            <a:off x="0" y="4236913"/>
            <a:ext cx="4729111" cy="2620730"/>
          </a:xfrm>
          <a:prstGeom prst="rtTriangle">
            <a:avLst/>
          </a:prstGeom>
          <a:solidFill>
            <a:schemeClr val="tx1">
              <a:alpha val="50000"/>
            </a:schemeClr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fr-CA" sz="135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C229064-415A-4E33-9123-CC14334CF393}"/>
              </a:ext>
            </a:extLst>
          </p:cNvPr>
          <p:cNvSpPr txBox="1">
            <a:spLocks/>
          </p:cNvSpPr>
          <p:nvPr/>
        </p:nvSpPr>
        <p:spPr>
          <a:xfrm>
            <a:off x="2989780" y="4808619"/>
            <a:ext cx="6041204" cy="156966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Montserrat" panose="0200050500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SAMPLE ARCHITECTURES</a:t>
            </a:r>
          </a:p>
        </p:txBody>
      </p:sp>
    </p:spTree>
    <p:extLst>
      <p:ext uri="{BB962C8B-B14F-4D97-AF65-F5344CB8AC3E}">
        <p14:creationId xmlns:p14="http://schemas.microsoft.com/office/powerpoint/2010/main" val="385395708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  <p:bldP spid="22" grpId="0" animBg="1"/>
      <p:bldP spid="1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BA272-A32F-648B-DA5E-CEAC46B42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Montserrat Semi Bold"/>
              </a:rPr>
              <a:t>Image classification.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F85D2E-A612-E373-633D-946C7F498940}"/>
              </a:ext>
            </a:extLst>
          </p:cNvPr>
          <p:cNvSpPr/>
          <p:nvPr/>
        </p:nvSpPr>
        <p:spPr bwMode="auto">
          <a:xfrm>
            <a:off x="-21336" y="6281874"/>
            <a:ext cx="9211056" cy="546496"/>
          </a:xfrm>
          <a:prstGeom prst="rect">
            <a:avLst/>
          </a:prstGeom>
          <a:solidFill>
            <a:srgbClr val="00ADEF"/>
          </a:solidFill>
          <a:ln>
            <a:noFill/>
          </a:ln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fr-CA" sz="135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7175A63-74B4-6D10-14B2-6F56B30125F1}"/>
              </a:ext>
            </a:extLst>
          </p:cNvPr>
          <p:cNvSpPr/>
          <p:nvPr/>
        </p:nvSpPr>
        <p:spPr bwMode="auto">
          <a:xfrm rot="5400000">
            <a:off x="4497107" y="2165388"/>
            <a:ext cx="174170" cy="9211054"/>
          </a:xfrm>
          <a:prstGeom prst="rect">
            <a:avLst/>
          </a:prstGeom>
          <a:solidFill>
            <a:srgbClr val="214368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fr-CA" sz="1350"/>
          </a:p>
        </p:txBody>
      </p:sp>
      <p:pic>
        <p:nvPicPr>
          <p:cNvPr id="9" name="Picture Placeholder 32" descr="A picture containing object&#10;&#10;Description generated with high confidence">
            <a:extLst>
              <a:ext uri="{FF2B5EF4-FFF2-40B4-BE49-F238E27FC236}">
                <a16:creationId xmlns:a16="http://schemas.microsoft.com/office/drawing/2014/main" id="{F2E91F52-7DD4-D223-43D1-3DBBD1B5582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0" r="4685"/>
          <a:stretch/>
        </p:blipFill>
        <p:spPr>
          <a:xfrm>
            <a:off x="8545252" y="6317950"/>
            <a:ext cx="523385" cy="596285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3154D5-A458-3C60-5936-8E808689A5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4" descr="Architecture for image classification">
            <a:extLst>
              <a:ext uri="{FF2B5EF4-FFF2-40B4-BE49-F238E27FC236}">
                <a16:creationId xmlns:a16="http://schemas.microsoft.com/office/drawing/2014/main" id="{CA14477D-B2E2-5666-4D33-216F373C91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36" y="1601217"/>
            <a:ext cx="9027859" cy="4029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86929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BA272-A32F-648B-DA5E-CEAC46B42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Montserrat Semi Bold"/>
              </a:rPr>
              <a:t>Analyze call center data.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F85D2E-A612-E373-633D-946C7F498940}"/>
              </a:ext>
            </a:extLst>
          </p:cNvPr>
          <p:cNvSpPr/>
          <p:nvPr/>
        </p:nvSpPr>
        <p:spPr bwMode="auto">
          <a:xfrm>
            <a:off x="-21336" y="6281874"/>
            <a:ext cx="9211056" cy="546496"/>
          </a:xfrm>
          <a:prstGeom prst="rect">
            <a:avLst/>
          </a:prstGeom>
          <a:solidFill>
            <a:srgbClr val="00ADEF"/>
          </a:solidFill>
          <a:ln>
            <a:noFill/>
          </a:ln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fr-CA" sz="135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7175A63-74B4-6D10-14B2-6F56B30125F1}"/>
              </a:ext>
            </a:extLst>
          </p:cNvPr>
          <p:cNvSpPr/>
          <p:nvPr/>
        </p:nvSpPr>
        <p:spPr bwMode="auto">
          <a:xfrm rot="5400000">
            <a:off x="4497107" y="2165388"/>
            <a:ext cx="174170" cy="9211054"/>
          </a:xfrm>
          <a:prstGeom prst="rect">
            <a:avLst/>
          </a:prstGeom>
          <a:solidFill>
            <a:srgbClr val="214368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fr-CA" sz="1350"/>
          </a:p>
        </p:txBody>
      </p:sp>
      <p:pic>
        <p:nvPicPr>
          <p:cNvPr id="9" name="Picture Placeholder 32" descr="A picture containing object&#10;&#10;Description generated with high confidence">
            <a:extLst>
              <a:ext uri="{FF2B5EF4-FFF2-40B4-BE49-F238E27FC236}">
                <a16:creationId xmlns:a16="http://schemas.microsoft.com/office/drawing/2014/main" id="{F2E91F52-7DD4-D223-43D1-3DBBD1B5582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0" r="4685"/>
          <a:stretch/>
        </p:blipFill>
        <p:spPr>
          <a:xfrm>
            <a:off x="8545252" y="6317950"/>
            <a:ext cx="523385" cy="596285"/>
          </a:xfrm>
          <a:prstGeom prst="rect">
            <a:avLst/>
          </a:prstGeom>
        </p:spPr>
      </p:pic>
      <p:grpSp>
        <p:nvGrpSpPr>
          <p:cNvPr id="100" name="Group 99">
            <a:extLst>
              <a:ext uri="{FF2B5EF4-FFF2-40B4-BE49-F238E27FC236}">
                <a16:creationId xmlns:a16="http://schemas.microsoft.com/office/drawing/2014/main" id="{34DB892F-8875-E35C-35D4-EDE87770685E}"/>
              </a:ext>
            </a:extLst>
          </p:cNvPr>
          <p:cNvGrpSpPr/>
          <p:nvPr/>
        </p:nvGrpSpPr>
        <p:grpSpPr>
          <a:xfrm>
            <a:off x="-281541" y="1428108"/>
            <a:ext cx="9731466" cy="4602822"/>
            <a:chOff x="598597" y="1393382"/>
            <a:chExt cx="11865794" cy="4889972"/>
          </a:xfrm>
        </p:grpSpPr>
        <p:sp>
          <p:nvSpPr>
            <p:cNvPr id="3" name="Content Placeholder 13">
              <a:extLst>
                <a:ext uri="{FF2B5EF4-FFF2-40B4-BE49-F238E27FC236}">
                  <a16:creationId xmlns:a16="http://schemas.microsoft.com/office/drawing/2014/main" id="{170D07C5-27D2-FC1B-93B2-989A64378DD0}"/>
                </a:ext>
              </a:extLst>
            </p:cNvPr>
            <p:cNvSpPr txBox="1">
              <a:spLocks/>
            </p:cNvSpPr>
            <p:nvPr/>
          </p:nvSpPr>
          <p:spPr>
            <a:xfrm>
              <a:off x="4916237" y="1884322"/>
              <a:ext cx="4048792" cy="356913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500" spc="-50">
                  <a:ln w="3175">
                    <a:noFill/>
                  </a:ln>
                  <a:latin typeface="Segoe UI"/>
                  <a:cs typeface="Segoe UI"/>
                </a:rPr>
                <a:t>Extract insights from call transcripts</a:t>
              </a:r>
              <a:endParaRPr lang="en-US" sz="1500" dirty="0">
                <a:latin typeface="Segoe UI"/>
                <a:cs typeface="Segoe UI"/>
              </a:endParaRPr>
            </a:p>
          </p:txBody>
        </p:sp>
        <p:grpSp>
          <p:nvGrpSpPr>
            <p:cNvPr id="4" name="Group 3" descr="Diagram showing Telephony Ingestion &amp; Analysis Technical Overview where Caller and Call-Center Agent are interconnected with Person-to-Person Conversation. Caller is connected with Telephony Server through PBX and Telephony Server is connected with Call-Center Agent as well as SIP/RTP processor which is further connected with Intelligent Transcription Service through Captured Conversation. Intelligent Transcription Service contains Speech-to-Text, Text Analytics and Azure Cognitive Services - Speech &amp; Language. Intelligent Transcription Service is further connected to Insights having Conversation Trends &amp; Insight (Azure Synapse Analytics).">
              <a:extLst>
                <a:ext uri="{FF2B5EF4-FFF2-40B4-BE49-F238E27FC236}">
                  <a16:creationId xmlns:a16="http://schemas.microsoft.com/office/drawing/2014/main" id="{9EE05A99-9503-F2AA-036F-8C1FE2DCEFE0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GrpSpPr/>
            <p:nvPr/>
          </p:nvGrpSpPr>
          <p:grpSpPr>
            <a:xfrm>
              <a:off x="598597" y="4155308"/>
              <a:ext cx="1566837" cy="808502"/>
              <a:chOff x="3294179" y="5538736"/>
              <a:chExt cx="1566837" cy="808502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53F627F-3822-645B-2820-52F4E1D096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/>
              <p:nvPr/>
            </p:nvSpPr>
            <p:spPr>
              <a:xfrm>
                <a:off x="3294179" y="6056581"/>
                <a:ext cx="1566837" cy="290657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ts val="17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200" b="1">
                    <a:latin typeface="Segoe UI"/>
                    <a:cs typeface="Segoe UI"/>
                  </a:rPr>
                  <a:t>Call-center agent</a:t>
                </a:r>
                <a:endParaRPr lang="en-CA" sz="1200" b="1">
                  <a:latin typeface="Segoe UI"/>
                  <a:cs typeface="Segoe UI"/>
                </a:endParaRPr>
              </a:p>
            </p:txBody>
          </p:sp>
          <p:grpSp>
            <p:nvGrpSpPr>
              <p:cNvPr id="11" name="assistance" descr="assistance, person">
                <a:extLst>
                  <a:ext uri="{FF2B5EF4-FFF2-40B4-BE49-F238E27FC236}">
                    <a16:creationId xmlns:a16="http://schemas.microsoft.com/office/drawing/2014/main" id="{14F9AFD5-04B7-8BA5-BABD-9C6B651D2604}"/>
                  </a:ext>
                </a:extLst>
              </p:cNvPr>
              <p:cNvGrpSpPr/>
              <p:nvPr/>
            </p:nvGrpSpPr>
            <p:grpSpPr>
              <a:xfrm>
                <a:off x="3832132" y="5538736"/>
                <a:ext cx="419844" cy="492680"/>
                <a:chOff x="1674793" y="3086100"/>
                <a:chExt cx="302990" cy="340344"/>
              </a:xfrm>
            </p:grpSpPr>
            <p:grpSp>
              <p:nvGrpSpPr>
                <p:cNvPr id="12" name="Group 11">
                  <a:extLst>
                    <a:ext uri="{FF2B5EF4-FFF2-40B4-BE49-F238E27FC236}">
                      <a16:creationId xmlns:a16="http://schemas.microsoft.com/office/drawing/2014/main" id="{3A80C634-4E82-BE59-5EE9-9194578F0BF7}"/>
                    </a:ext>
                  </a:extLst>
                </p:cNvPr>
                <p:cNvGrpSpPr/>
                <p:nvPr/>
              </p:nvGrpSpPr>
              <p:grpSpPr>
                <a:xfrm>
                  <a:off x="1674793" y="3086100"/>
                  <a:ext cx="302990" cy="340344"/>
                  <a:chOff x="4666301" y="3313048"/>
                  <a:chExt cx="193675" cy="217553"/>
                </a:xfrm>
              </p:grpSpPr>
              <p:sp>
                <p:nvSpPr>
                  <p:cNvPr id="14" name="Freeform 41">
                    <a:extLst>
                      <a:ext uri="{FF2B5EF4-FFF2-40B4-BE49-F238E27FC236}">
                        <a16:creationId xmlns:a16="http://schemas.microsoft.com/office/drawing/2014/main" id="{5265C4D7-D581-2ED9-9557-AB0040B916E4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666301" y="3433763"/>
                    <a:ext cx="193675" cy="96838"/>
                  </a:xfrm>
                  <a:custGeom>
                    <a:avLst/>
                    <a:gdLst>
                      <a:gd name="T0" fmla="*/ 0 w 182"/>
                      <a:gd name="T1" fmla="*/ 91 h 91"/>
                      <a:gd name="T2" fmla="*/ 27 w 182"/>
                      <a:gd name="T3" fmla="*/ 26 h 91"/>
                      <a:gd name="T4" fmla="*/ 91 w 182"/>
                      <a:gd name="T5" fmla="*/ 0 h 91"/>
                      <a:gd name="T6" fmla="*/ 155 w 182"/>
                      <a:gd name="T7" fmla="*/ 26 h 91"/>
                      <a:gd name="T8" fmla="*/ 182 w 182"/>
                      <a:gd name="T9" fmla="*/ 91 h 91"/>
                      <a:gd name="T10" fmla="*/ 0 w 182"/>
                      <a:gd name="T11" fmla="*/ 91 h 9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182" h="91">
                        <a:moveTo>
                          <a:pt x="0" y="91"/>
                        </a:moveTo>
                        <a:cubicBezTo>
                          <a:pt x="0" y="67"/>
                          <a:pt x="10" y="44"/>
                          <a:pt x="27" y="26"/>
                        </a:cubicBezTo>
                        <a:cubicBezTo>
                          <a:pt x="44" y="9"/>
                          <a:pt x="67" y="0"/>
                          <a:pt x="91" y="0"/>
                        </a:cubicBezTo>
                        <a:cubicBezTo>
                          <a:pt x="115" y="0"/>
                          <a:pt x="138" y="9"/>
                          <a:pt x="155" y="26"/>
                        </a:cubicBezTo>
                        <a:cubicBezTo>
                          <a:pt x="172" y="44"/>
                          <a:pt x="182" y="67"/>
                          <a:pt x="182" y="91"/>
                        </a:cubicBezTo>
                        <a:lnTo>
                          <a:pt x="0" y="91"/>
                        </a:lnTo>
                        <a:close/>
                      </a:path>
                    </a:pathLst>
                  </a:custGeom>
                  <a:solidFill>
                    <a:srgbClr val="0078D4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89642" tIns="44821" rIns="89642" bIns="44821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ctr" defTabSz="896386" rtl="0" eaLnBrk="1" fontAlgn="base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67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505050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5" name="Oval 42">
                    <a:extLst>
                      <a:ext uri="{FF2B5EF4-FFF2-40B4-BE49-F238E27FC236}">
                        <a16:creationId xmlns:a16="http://schemas.microsoft.com/office/drawing/2014/main" id="{47FA6A5A-126C-5DD0-8CE2-FB116292C87B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706939" y="3313048"/>
                    <a:ext cx="110813" cy="108797"/>
                  </a:xfrm>
                  <a:prstGeom prst="ellipse">
                    <a:avLst/>
                  </a:prstGeom>
                  <a:solidFill>
                    <a:srgbClr val="0078D4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89642" tIns="44821" rIns="89642" bIns="44821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ctr" defTabSz="896386" rtl="0" eaLnBrk="1" fontAlgn="base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67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505050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13" name="Freeform 71">
                  <a:extLst>
                    <a:ext uri="{FF2B5EF4-FFF2-40B4-BE49-F238E27FC236}">
                      <a16:creationId xmlns:a16="http://schemas.microsoft.com/office/drawing/2014/main" id="{D9256D5C-953B-73B5-ED56-1869DD89F69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99806" y="3160763"/>
                  <a:ext cx="123255" cy="81267"/>
                </a:xfrm>
                <a:custGeom>
                  <a:avLst/>
                  <a:gdLst>
                    <a:gd name="T0" fmla="*/ 6 w 120"/>
                    <a:gd name="T1" fmla="*/ 46 h 80"/>
                    <a:gd name="T2" fmla="*/ 6 w 120"/>
                    <a:gd name="T3" fmla="*/ 46 h 80"/>
                    <a:gd name="T4" fmla="*/ 20 w 120"/>
                    <a:gd name="T5" fmla="*/ 40 h 80"/>
                    <a:gd name="T6" fmla="*/ 47 w 120"/>
                    <a:gd name="T7" fmla="*/ 40 h 80"/>
                    <a:gd name="T8" fmla="*/ 55 w 120"/>
                    <a:gd name="T9" fmla="*/ 42 h 80"/>
                    <a:gd name="T10" fmla="*/ 62 w 120"/>
                    <a:gd name="T11" fmla="*/ 48 h 80"/>
                    <a:gd name="T12" fmla="*/ 64 w 120"/>
                    <a:gd name="T13" fmla="*/ 47 h 80"/>
                    <a:gd name="T14" fmla="*/ 90 w 120"/>
                    <a:gd name="T15" fmla="*/ 30 h 80"/>
                    <a:gd name="T16" fmla="*/ 107 w 120"/>
                    <a:gd name="T17" fmla="*/ 4 h 80"/>
                    <a:gd name="T18" fmla="*/ 114 w 120"/>
                    <a:gd name="T19" fmla="*/ 0 h 80"/>
                    <a:gd name="T20" fmla="*/ 118 w 120"/>
                    <a:gd name="T21" fmla="*/ 2 h 80"/>
                    <a:gd name="T22" fmla="*/ 120 w 120"/>
                    <a:gd name="T23" fmla="*/ 7 h 80"/>
                    <a:gd name="T24" fmla="*/ 120 w 120"/>
                    <a:gd name="T25" fmla="*/ 9 h 80"/>
                    <a:gd name="T26" fmla="*/ 100 w 120"/>
                    <a:gd name="T27" fmla="*/ 39 h 80"/>
                    <a:gd name="T28" fmla="*/ 70 w 120"/>
                    <a:gd name="T29" fmla="*/ 59 h 80"/>
                    <a:gd name="T30" fmla="*/ 67 w 120"/>
                    <a:gd name="T31" fmla="*/ 60 h 80"/>
                    <a:gd name="T32" fmla="*/ 65 w 120"/>
                    <a:gd name="T33" fmla="*/ 68 h 80"/>
                    <a:gd name="T34" fmla="*/ 61 w 120"/>
                    <a:gd name="T35" fmla="*/ 74 h 80"/>
                    <a:gd name="T36" fmla="*/ 54 w 120"/>
                    <a:gd name="T37" fmla="*/ 79 h 80"/>
                    <a:gd name="T38" fmla="*/ 47 w 120"/>
                    <a:gd name="T39" fmla="*/ 80 h 80"/>
                    <a:gd name="T40" fmla="*/ 20 w 120"/>
                    <a:gd name="T41" fmla="*/ 80 h 80"/>
                    <a:gd name="T42" fmla="*/ 6 w 120"/>
                    <a:gd name="T43" fmla="*/ 74 h 80"/>
                    <a:gd name="T44" fmla="*/ 0 w 120"/>
                    <a:gd name="T45" fmla="*/ 60 h 80"/>
                    <a:gd name="T46" fmla="*/ 6 w 120"/>
                    <a:gd name="T47" fmla="*/ 46 h 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120" h="80">
                      <a:moveTo>
                        <a:pt x="6" y="46"/>
                      </a:moveTo>
                      <a:lnTo>
                        <a:pt x="6" y="46"/>
                      </a:lnTo>
                      <a:cubicBezTo>
                        <a:pt x="10" y="42"/>
                        <a:pt x="15" y="40"/>
                        <a:pt x="20" y="40"/>
                      </a:cubicBezTo>
                      <a:lnTo>
                        <a:pt x="47" y="40"/>
                      </a:lnTo>
                      <a:cubicBezTo>
                        <a:pt x="50" y="40"/>
                        <a:pt x="53" y="41"/>
                        <a:pt x="55" y="42"/>
                      </a:cubicBezTo>
                      <a:cubicBezTo>
                        <a:pt x="58" y="44"/>
                        <a:pt x="61" y="46"/>
                        <a:pt x="62" y="48"/>
                      </a:cubicBezTo>
                      <a:lnTo>
                        <a:pt x="64" y="47"/>
                      </a:lnTo>
                      <a:cubicBezTo>
                        <a:pt x="74" y="44"/>
                        <a:pt x="83" y="38"/>
                        <a:pt x="90" y="30"/>
                      </a:cubicBezTo>
                      <a:cubicBezTo>
                        <a:pt x="97" y="22"/>
                        <a:pt x="103" y="14"/>
                        <a:pt x="107" y="4"/>
                      </a:cubicBezTo>
                      <a:cubicBezTo>
                        <a:pt x="109" y="2"/>
                        <a:pt x="111" y="0"/>
                        <a:pt x="114" y="0"/>
                      </a:cubicBezTo>
                      <a:cubicBezTo>
                        <a:pt x="115" y="0"/>
                        <a:pt x="117" y="1"/>
                        <a:pt x="118" y="2"/>
                      </a:cubicBezTo>
                      <a:cubicBezTo>
                        <a:pt x="120" y="3"/>
                        <a:pt x="120" y="5"/>
                        <a:pt x="120" y="7"/>
                      </a:cubicBezTo>
                      <a:cubicBezTo>
                        <a:pt x="120" y="8"/>
                        <a:pt x="120" y="8"/>
                        <a:pt x="120" y="9"/>
                      </a:cubicBezTo>
                      <a:cubicBezTo>
                        <a:pt x="115" y="21"/>
                        <a:pt x="108" y="31"/>
                        <a:pt x="100" y="39"/>
                      </a:cubicBezTo>
                      <a:cubicBezTo>
                        <a:pt x="91" y="48"/>
                        <a:pt x="81" y="54"/>
                        <a:pt x="70" y="59"/>
                      </a:cubicBezTo>
                      <a:cubicBezTo>
                        <a:pt x="68" y="60"/>
                        <a:pt x="68" y="60"/>
                        <a:pt x="67" y="60"/>
                      </a:cubicBezTo>
                      <a:cubicBezTo>
                        <a:pt x="67" y="63"/>
                        <a:pt x="66" y="66"/>
                        <a:pt x="65" y="68"/>
                      </a:cubicBezTo>
                      <a:cubicBezTo>
                        <a:pt x="64" y="70"/>
                        <a:pt x="63" y="73"/>
                        <a:pt x="61" y="74"/>
                      </a:cubicBezTo>
                      <a:cubicBezTo>
                        <a:pt x="59" y="76"/>
                        <a:pt x="57" y="78"/>
                        <a:pt x="54" y="79"/>
                      </a:cubicBezTo>
                      <a:cubicBezTo>
                        <a:pt x="52" y="80"/>
                        <a:pt x="49" y="80"/>
                        <a:pt x="47" y="80"/>
                      </a:cubicBezTo>
                      <a:lnTo>
                        <a:pt x="20" y="80"/>
                      </a:lnTo>
                      <a:cubicBezTo>
                        <a:pt x="15" y="80"/>
                        <a:pt x="10" y="78"/>
                        <a:pt x="6" y="74"/>
                      </a:cubicBezTo>
                      <a:cubicBezTo>
                        <a:pt x="2" y="70"/>
                        <a:pt x="0" y="66"/>
                        <a:pt x="0" y="60"/>
                      </a:cubicBezTo>
                      <a:cubicBezTo>
                        <a:pt x="0" y="55"/>
                        <a:pt x="2" y="50"/>
                        <a:pt x="6" y="46"/>
                      </a:cubicBezTo>
                      <a:close/>
                    </a:path>
                  </a:pathLst>
                </a:custGeom>
                <a:solidFill>
                  <a:srgbClr val="50E6FF"/>
                </a:solidFill>
                <a:ln w="158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89606" tIns="44803" rIns="89606" bIns="4480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896386" rtl="0" eaLnBrk="1" fontAlgn="base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</p:grp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5A9310A4-E48F-1031-A438-8E3D15E505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4324088" y="3615479"/>
              <a:ext cx="558132" cy="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83C5D7B3-FE52-C5B3-AD8A-E5FF031A1A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718159" y="1800167"/>
              <a:ext cx="1327712" cy="1172990"/>
              <a:chOff x="902153" y="1690913"/>
              <a:chExt cx="1327712" cy="1172990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9E49D9AE-47A7-238A-E0C8-E29A05C6CC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 bwMode="auto">
              <a:xfrm>
                <a:off x="902153" y="2244369"/>
                <a:ext cx="1327712" cy="619534"/>
              </a:xfrm>
              <a:prstGeom prst="rect">
                <a:avLst/>
              </a:prstGeom>
              <a:no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200" b="1">
                    <a:solidFill>
                      <a:schemeClr val="tx1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Caller</a:t>
                </a:r>
                <a:endParaRPr lang="en-CA" sz="1200" b="1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pic>
            <p:nvPicPr>
              <p:cNvPr id="19" name="Graphic 18">
                <a:extLst>
                  <a:ext uri="{FF2B5EF4-FFF2-40B4-BE49-F238E27FC236}">
                    <a16:creationId xmlns:a16="http://schemas.microsoft.com/office/drawing/2014/main" id="{00509FE0-E5E9-EB10-A2E5-F5F0092CC7B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1179848" y="1690913"/>
                <a:ext cx="666709" cy="666709"/>
              </a:xfrm>
              <a:prstGeom prst="rect">
                <a:avLst/>
              </a:prstGeom>
            </p:spPr>
          </p:pic>
          <p:pic>
            <p:nvPicPr>
              <p:cNvPr id="20" name="Graphic 19">
                <a:extLst>
                  <a:ext uri="{FF2B5EF4-FFF2-40B4-BE49-F238E27FC236}">
                    <a16:creationId xmlns:a16="http://schemas.microsoft.com/office/drawing/2014/main" id="{CBACBC11-6749-1AD4-9CB5-081FC31F9D6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1370713" y="1914735"/>
                <a:ext cx="667295" cy="667295"/>
              </a:xfrm>
              <a:prstGeom prst="rect">
                <a:avLst/>
              </a:prstGeom>
            </p:spPr>
          </p:pic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03FBEF02-AE8D-4EDE-4BFD-BFA01369E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2554572" y="3416527"/>
              <a:ext cx="930639" cy="888459"/>
              <a:chOff x="1010896" y="4641621"/>
              <a:chExt cx="930639" cy="888459"/>
            </a:xfrm>
          </p:grpSpPr>
          <p:grpSp>
            <p:nvGrpSpPr>
              <p:cNvPr id="22" name="server 2" descr="server">
                <a:extLst>
                  <a:ext uri="{FF2B5EF4-FFF2-40B4-BE49-F238E27FC236}">
                    <a16:creationId xmlns:a16="http://schemas.microsoft.com/office/drawing/2014/main" id="{15167300-A792-A0D9-D5F0-1EA4446E3B62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260485" y="4641621"/>
                <a:ext cx="431460" cy="384176"/>
                <a:chOff x="1608" y="1359"/>
                <a:chExt cx="292" cy="260"/>
              </a:xfrm>
            </p:grpSpPr>
            <p:sp>
              <p:nvSpPr>
                <p:cNvPr id="24" name="AutoShape 11">
                  <a:extLst>
                    <a:ext uri="{FF2B5EF4-FFF2-40B4-BE49-F238E27FC236}">
                      <a16:creationId xmlns:a16="http://schemas.microsoft.com/office/drawing/2014/main" id="{6AB045A7-E4EF-15E1-1FE7-E6138E4AB83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1608" y="1359"/>
                  <a:ext cx="292" cy="26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25" name="Rectangle 13">
                  <a:extLst>
                    <a:ext uri="{FF2B5EF4-FFF2-40B4-BE49-F238E27FC236}">
                      <a16:creationId xmlns:a16="http://schemas.microsoft.com/office/drawing/2014/main" id="{D2358CE2-B4AC-DD20-9F68-5E0801F6C21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08" y="1359"/>
                  <a:ext cx="64" cy="259"/>
                </a:xfrm>
                <a:prstGeom prst="rect">
                  <a:avLst/>
                </a:prstGeom>
                <a:solidFill>
                  <a:srgbClr val="0078D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26" name="Rectangle 14">
                  <a:extLst>
                    <a:ext uri="{FF2B5EF4-FFF2-40B4-BE49-F238E27FC236}">
                      <a16:creationId xmlns:a16="http://schemas.microsoft.com/office/drawing/2014/main" id="{5F38DBFA-9B9E-871C-1AEC-3B448771697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33" y="1586"/>
                  <a:ext cx="15" cy="13"/>
                </a:xfrm>
                <a:prstGeom prst="rect">
                  <a:avLst/>
                </a:prstGeom>
                <a:solidFill>
                  <a:srgbClr val="50E6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27" name="Rectangle 15">
                  <a:extLst>
                    <a:ext uri="{FF2B5EF4-FFF2-40B4-BE49-F238E27FC236}">
                      <a16:creationId xmlns:a16="http://schemas.microsoft.com/office/drawing/2014/main" id="{5DE3EE5A-8CF6-24B3-1E82-C6341DB915B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83" y="1359"/>
                  <a:ext cx="65" cy="259"/>
                </a:xfrm>
                <a:prstGeom prst="rect">
                  <a:avLst/>
                </a:prstGeom>
                <a:solidFill>
                  <a:srgbClr val="0078D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28" name="Rectangle 16">
                  <a:extLst>
                    <a:ext uri="{FF2B5EF4-FFF2-40B4-BE49-F238E27FC236}">
                      <a16:creationId xmlns:a16="http://schemas.microsoft.com/office/drawing/2014/main" id="{F31841B9-CB1D-8577-5466-79140AC14D8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709" y="1586"/>
                  <a:ext cx="14" cy="13"/>
                </a:xfrm>
                <a:prstGeom prst="rect">
                  <a:avLst/>
                </a:prstGeom>
                <a:solidFill>
                  <a:srgbClr val="50E6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29" name="Rectangle 17">
                  <a:extLst>
                    <a:ext uri="{FF2B5EF4-FFF2-40B4-BE49-F238E27FC236}">
                      <a16:creationId xmlns:a16="http://schemas.microsoft.com/office/drawing/2014/main" id="{05E14FAD-523A-8B40-B8D9-881189300DF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760" y="1359"/>
                  <a:ext cx="64" cy="259"/>
                </a:xfrm>
                <a:prstGeom prst="rect">
                  <a:avLst/>
                </a:prstGeom>
                <a:solidFill>
                  <a:srgbClr val="0078D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0" name="Rectangle 18">
                  <a:extLst>
                    <a:ext uri="{FF2B5EF4-FFF2-40B4-BE49-F238E27FC236}">
                      <a16:creationId xmlns:a16="http://schemas.microsoft.com/office/drawing/2014/main" id="{019CA763-671C-3E25-3529-3FFF1C2E1B9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784" y="1586"/>
                  <a:ext cx="14" cy="13"/>
                </a:xfrm>
                <a:prstGeom prst="rect">
                  <a:avLst/>
                </a:prstGeom>
                <a:solidFill>
                  <a:srgbClr val="50E6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1" name="Rectangle 19">
                  <a:extLst>
                    <a:ext uri="{FF2B5EF4-FFF2-40B4-BE49-F238E27FC236}">
                      <a16:creationId xmlns:a16="http://schemas.microsoft.com/office/drawing/2014/main" id="{EB5C9820-B162-5E2B-102A-F4C47A2CE50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835" y="1359"/>
                  <a:ext cx="64" cy="259"/>
                </a:xfrm>
                <a:prstGeom prst="rect">
                  <a:avLst/>
                </a:prstGeom>
                <a:solidFill>
                  <a:srgbClr val="0078D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2" name="Rectangle 20">
                  <a:extLst>
                    <a:ext uri="{FF2B5EF4-FFF2-40B4-BE49-F238E27FC236}">
                      <a16:creationId xmlns:a16="http://schemas.microsoft.com/office/drawing/2014/main" id="{B63B4F68-446E-7BE5-7962-67535A50729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860" y="1586"/>
                  <a:ext cx="14" cy="13"/>
                </a:xfrm>
                <a:prstGeom prst="rect">
                  <a:avLst/>
                </a:prstGeom>
                <a:solidFill>
                  <a:srgbClr val="50E6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3" name="Rectangle 21">
                  <a:extLst>
                    <a:ext uri="{FF2B5EF4-FFF2-40B4-BE49-F238E27FC236}">
                      <a16:creationId xmlns:a16="http://schemas.microsoft.com/office/drawing/2014/main" id="{DD032107-AADE-7D22-6FE8-0083C08EDCC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33" y="1554"/>
                  <a:ext cx="15" cy="14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4" name="Rectangle 22">
                  <a:extLst>
                    <a:ext uri="{FF2B5EF4-FFF2-40B4-BE49-F238E27FC236}">
                      <a16:creationId xmlns:a16="http://schemas.microsoft.com/office/drawing/2014/main" id="{1B7D353F-6543-A0CD-7864-A742B3EC938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709" y="1554"/>
                  <a:ext cx="14" cy="14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5" name="Rectangle 23">
                  <a:extLst>
                    <a:ext uri="{FF2B5EF4-FFF2-40B4-BE49-F238E27FC236}">
                      <a16:creationId xmlns:a16="http://schemas.microsoft.com/office/drawing/2014/main" id="{9D706ADC-E7A4-DAC6-1017-3864EF22085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784" y="1554"/>
                  <a:ext cx="14" cy="14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6" name="Rectangle 24">
                  <a:extLst>
                    <a:ext uri="{FF2B5EF4-FFF2-40B4-BE49-F238E27FC236}">
                      <a16:creationId xmlns:a16="http://schemas.microsoft.com/office/drawing/2014/main" id="{4F495A46-3179-FD13-1154-00CC8AB3298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860" y="1554"/>
                  <a:ext cx="14" cy="14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2E311C7-F5A5-8B7A-BF9C-8D8BB75AA58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/>
              <p:nvPr/>
            </p:nvSpPr>
            <p:spPr>
              <a:xfrm>
                <a:off x="1010896" y="5068415"/>
                <a:ext cx="930639" cy="46166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 rtlCol="0" anchor="t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200" b="1">
                    <a:latin typeface="Segoe UI"/>
                    <a:cs typeface="Segoe UI"/>
                  </a:rPr>
                  <a:t>Telephony</a:t>
                </a:r>
                <a:br>
                  <a:rPr lang="en-CA" sz="1200" b="1">
                    <a:latin typeface="Segoe UI" panose="020B0502040204020203" pitchFamily="34" charset="0"/>
                    <a:cs typeface="Segoe UI" panose="020B0502040204020203" pitchFamily="34" charset="0"/>
                  </a:rPr>
                </a:br>
                <a:r>
                  <a:rPr lang="en-CA" sz="1200" b="1">
                    <a:latin typeface="Segoe UI"/>
                    <a:cs typeface="Segoe UI"/>
                  </a:rPr>
                  <a:t>server</a:t>
                </a:r>
                <a:endParaRPr lang="en-US" sz="1200" b="1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BCED6FD-DF62-40E3-381C-884B8C24A1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 txBox="1"/>
            <p:nvPr/>
          </p:nvSpPr>
          <p:spPr>
            <a:xfrm>
              <a:off x="3528394" y="3759331"/>
              <a:ext cx="105214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200" dirty="0">
                  <a:latin typeface="Segoe UI" panose="020B0502040204020203" pitchFamily="34" charset="0"/>
                  <a:cs typeface="Segoe UI" panose="020B0502040204020203" pitchFamily="34" charset="0"/>
                </a:rPr>
                <a:t>Azure</a:t>
              </a:r>
              <a:br>
                <a:rPr lang="en-US" sz="1200" dirty="0">
                  <a:latin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US" sz="1200" dirty="0">
                  <a:latin typeface="Segoe UI" panose="020B0502040204020203" pitchFamily="34" charset="0"/>
                  <a:cs typeface="Segoe UI" panose="020B0502040204020203" pitchFamily="34" charset="0"/>
                </a:rPr>
                <a:t>Blob Storage</a:t>
              </a:r>
            </a:p>
          </p:txBody>
        </p:sp>
        <p:cxnSp>
          <p:nvCxnSpPr>
            <p:cNvPr id="38" name="Connector: Elbow 37">
              <a:extLst>
                <a:ext uri="{FF2B5EF4-FFF2-40B4-BE49-F238E27FC236}">
                  <a16:creationId xmlns:a16="http://schemas.microsoft.com/office/drawing/2014/main" id="{DB8E2D5A-FE60-B049-669D-933CD1C592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20" idx="3"/>
              <a:endCxn id="24" idx="0"/>
            </p:cNvCxnSpPr>
            <p:nvPr/>
          </p:nvCxnSpPr>
          <p:spPr>
            <a:xfrm>
              <a:off x="1854014" y="2357637"/>
              <a:ext cx="1165877" cy="1058890"/>
            </a:xfrm>
            <a:prstGeom prst="bentConnector2">
              <a:avLst/>
            </a:prstGeom>
            <a:ln w="12700">
              <a:solidFill>
                <a:schemeClr val="tx1"/>
              </a:solidFill>
              <a:prstDash val="solid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7644154A-44F6-555F-FCD6-6CAD2E17B1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4876031" y="1397473"/>
              <a:ext cx="4059090" cy="4885881"/>
              <a:chOff x="5943216" y="1467153"/>
              <a:chExt cx="2681487" cy="2498246"/>
            </a:xfrm>
          </p:grpSpPr>
          <p:sp>
            <p:nvSpPr>
              <p:cNvPr id="40" name="Rectangle: Rounded Corners 39">
                <a:extLst>
                  <a:ext uri="{FF2B5EF4-FFF2-40B4-BE49-F238E27FC236}">
                    <a16:creationId xmlns:a16="http://schemas.microsoft.com/office/drawing/2014/main" id="{A6A6286B-8B96-79D4-9E39-D2C0AFBD1E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 bwMode="auto">
              <a:xfrm>
                <a:off x="5943216" y="1607547"/>
                <a:ext cx="2681487" cy="2357852"/>
              </a:xfrm>
              <a:prstGeom prst="roundRect">
                <a:avLst>
                  <a:gd name="adj" fmla="val 20696"/>
                </a:avLst>
              </a:prstGeom>
              <a:noFill/>
              <a:ln>
                <a:solidFill>
                  <a:srgbClr val="0070C0"/>
                </a:solidFill>
                <a:prstDash val="lgDash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CC5BC5B-E5BA-5F01-0DEB-A235D614CB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/>
              <p:nvPr/>
            </p:nvSpPr>
            <p:spPr>
              <a:xfrm>
                <a:off x="6373851" y="1467153"/>
                <a:ext cx="1863434" cy="157372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400" b="1">
                    <a:latin typeface="Segoe UI"/>
                    <a:cs typeface="Segoe UI"/>
                  </a:rPr>
                  <a:t>Intelligent transcription</a:t>
                </a:r>
                <a:endParaRPr lang="en-CA" sz="1400" b="1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pic>
            <p:nvPicPr>
              <p:cNvPr id="42" name="Graphic 41">
                <a:extLst>
                  <a:ext uri="{FF2B5EF4-FFF2-40B4-BE49-F238E27FC236}">
                    <a16:creationId xmlns:a16="http://schemas.microsoft.com/office/drawing/2014/main" id="{D8E47C65-A6E2-9270-4B50-BF2B8BC299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6236022" y="2563893"/>
                <a:ext cx="329863" cy="329863"/>
              </a:xfrm>
              <a:prstGeom prst="rect">
                <a:avLst/>
              </a:prstGeom>
            </p:spPr>
          </p:pic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CD02506-6C2C-0FD3-A2B2-572F5B375E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/>
              <p:nvPr/>
            </p:nvSpPr>
            <p:spPr>
              <a:xfrm>
                <a:off x="5945366" y="2869397"/>
                <a:ext cx="809913" cy="236058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200">
                    <a:latin typeface="Segoe UI" panose="020B0502040204020203" pitchFamily="34" charset="0"/>
                    <a:cs typeface="Segoe UI" panose="020B0502040204020203" pitchFamily="34" charset="0"/>
                  </a:rPr>
                  <a:t>Azure </a:t>
                </a:r>
              </a:p>
              <a:p>
                <a:pPr algn="ctr">
                  <a:defRPr/>
                </a:pPr>
                <a:r>
                  <a:rPr lang="en-US" sz="1200">
                    <a:latin typeface="Segoe UI"/>
                    <a:cs typeface="Segoe UI"/>
                  </a:rPr>
                  <a:t>speech to text</a:t>
                </a:r>
                <a:endParaRPr lang="en-CA" sz="120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C8B57588-2FDB-F3A9-5A53-25C799C5648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/>
              <p:nvPr/>
            </p:nvSpPr>
            <p:spPr>
              <a:xfrm>
                <a:off x="7758750" y="3050071"/>
                <a:ext cx="802406" cy="2360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200">
                    <a:latin typeface="Segoe UI" panose="020B0502040204020203" pitchFamily="34" charset="0"/>
                    <a:cs typeface="Segoe UI" panose="020B0502040204020203" pitchFamily="34" charset="0"/>
                  </a:rPr>
                  <a:t>Azure OpenAI</a:t>
                </a:r>
                <a:br>
                  <a:rPr lang="en-US" sz="1200">
                    <a:latin typeface="Segoe UI" panose="020B0502040204020203" pitchFamily="34" charset="0"/>
                    <a:cs typeface="Segoe UI" panose="020B0502040204020203" pitchFamily="34" charset="0"/>
                  </a:rPr>
                </a:br>
                <a:r>
                  <a:rPr lang="en-US" sz="1200">
                    <a:latin typeface="Segoe UI" panose="020B0502040204020203" pitchFamily="34" charset="0"/>
                    <a:cs typeface="Segoe UI" panose="020B0502040204020203" pitchFamily="34" charset="0"/>
                  </a:rPr>
                  <a:t>Service</a:t>
                </a:r>
                <a:endParaRPr lang="en-CA" sz="120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9D7B852E-5001-D385-7247-42196EF64B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 txBox="1"/>
            <p:nvPr/>
          </p:nvSpPr>
          <p:spPr>
            <a:xfrm>
              <a:off x="10166374" y="2108107"/>
              <a:ext cx="1926590" cy="492443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>
                <a:defRPr/>
              </a:pPr>
              <a:r>
                <a:rPr lang="en-US" sz="1400" b="1" dirty="0">
                  <a:latin typeface="Segoe UI"/>
                  <a:cs typeface="Segoe UI"/>
                </a:rPr>
                <a:t>Insights in Power BI</a:t>
              </a:r>
              <a:br>
                <a:rPr lang="en-US" sz="1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Segoe UI Semibold" panose="020B0702040204020203" pitchFamily="34" charset="0"/>
                  <a:cs typeface="Segoe UI Semibold" panose="020B0702040204020203" pitchFamily="34" charset="0"/>
                </a:rPr>
              </a:br>
              <a:r>
                <a:rPr lang="en-US" sz="1200" b="1" dirty="0">
                  <a:latin typeface="Segoe UI"/>
                  <a:cs typeface="Segoe UI"/>
                </a:rPr>
                <a:t>(Near real-time)</a:t>
              </a:r>
              <a:endParaRPr lang="en-CA" sz="1200" b="1" dirty="0">
                <a:latin typeface="Segoe UI"/>
                <a:cs typeface="Segoe UI"/>
              </a:endParaRPr>
            </a:p>
          </p:txBody>
        </p:sp>
        <p:cxnSp>
          <p:nvCxnSpPr>
            <p:cNvPr id="46" name="Connector: Elbow 45">
              <a:extLst>
                <a:ext uri="{FF2B5EF4-FFF2-40B4-BE49-F238E27FC236}">
                  <a16:creationId xmlns:a16="http://schemas.microsoft.com/office/drawing/2014/main" id="{188F868A-6267-2EE0-042E-7E7D96A390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0" idx="2"/>
              <a:endCxn id="23" idx="2"/>
            </p:cNvCxnSpPr>
            <p:nvPr/>
          </p:nvCxnSpPr>
          <p:spPr>
            <a:xfrm rot="5400000" flipH="1" flipV="1">
              <a:off x="1871542" y="3815460"/>
              <a:ext cx="658824" cy="1637876"/>
            </a:xfrm>
            <a:prstGeom prst="bentConnector3">
              <a:avLst>
                <a:gd name="adj1" fmla="val -34698"/>
              </a:avLst>
            </a:prstGeom>
            <a:ln w="12700">
              <a:solidFill>
                <a:schemeClr val="tx1"/>
              </a:solidFill>
              <a:prstDash val="solid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7" name="Graphic 46">
              <a:extLst>
                <a:ext uri="{FF2B5EF4-FFF2-40B4-BE49-F238E27FC236}">
                  <a16:creationId xmlns:a16="http://schemas.microsoft.com/office/drawing/2014/main" id="{0EF39E56-0862-8A43-0FA7-A0DE2F7444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826805" y="3359234"/>
              <a:ext cx="497283" cy="497283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23CDE0BB-04F6-EA3E-0F78-C20849BC92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 txBox="1"/>
            <p:nvPr/>
          </p:nvSpPr>
          <p:spPr>
            <a:xfrm>
              <a:off x="4256950" y="3127189"/>
              <a:ext cx="619080" cy="461665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CA" sz="1200" b="1" dirty="0">
                  <a:latin typeface="Segoe UI"/>
                  <a:cs typeface="Segoe UI"/>
                </a:rPr>
                <a:t>Audio</a:t>
              </a:r>
              <a:br>
                <a:rPr lang="en-CA" sz="1200" b="1" dirty="0">
                  <a:latin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CA" sz="1200" b="1" dirty="0">
                  <a:latin typeface="Segoe UI"/>
                  <a:cs typeface="Segoe UI"/>
                </a:rPr>
                <a:t>files</a:t>
              </a:r>
              <a:endParaRPr lang="en-CA" sz="12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49" name="Picture 2" descr="Microsoft Power BI Logo et symbole, sens, histoire, PNG, marque">
              <a:extLst>
                <a:ext uri="{FF2B5EF4-FFF2-40B4-BE49-F238E27FC236}">
                  <a16:creationId xmlns:a16="http://schemas.microsoft.com/office/drawing/2014/main" id="{A6B22855-E612-A613-C32E-E455C3758E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57977" y="2681878"/>
              <a:ext cx="718363" cy="5880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78800B89-547B-AFCE-8E96-310127A6C3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10153313" y="1676401"/>
              <a:ext cx="1911801" cy="4606107"/>
              <a:chOff x="7345755" y="2943795"/>
              <a:chExt cx="2354890" cy="4073579"/>
            </a:xfrm>
          </p:grpSpPr>
          <p:sp>
            <p:nvSpPr>
              <p:cNvPr id="51" name="Rectangle: Rounded Corners 50">
                <a:extLst>
                  <a:ext uri="{FF2B5EF4-FFF2-40B4-BE49-F238E27FC236}">
                    <a16:creationId xmlns:a16="http://schemas.microsoft.com/office/drawing/2014/main" id="{E2B4D5CA-5525-202D-FC97-946C4D7E09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 bwMode="auto">
              <a:xfrm>
                <a:off x="7366939" y="2943795"/>
                <a:ext cx="2290268" cy="4073579"/>
              </a:xfrm>
              <a:prstGeom prst="roundRect">
                <a:avLst>
                  <a:gd name="adj" fmla="val 20696"/>
                </a:avLst>
              </a:prstGeom>
              <a:noFill/>
              <a:ln>
                <a:solidFill>
                  <a:srgbClr val="0070C0"/>
                </a:solidFill>
                <a:prstDash val="lgDash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8274E690-C286-37B1-AE4C-D4525AA042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 bwMode="auto">
              <a:xfrm>
                <a:off x="7395541" y="6181403"/>
                <a:ext cx="2305104" cy="619534"/>
              </a:xfrm>
              <a:prstGeom prst="rect">
                <a:avLst/>
              </a:prstGeom>
              <a:no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200" dirty="0">
                    <a:solidFill>
                      <a:schemeClr val="tx1"/>
                    </a:solidFill>
                    <a:latin typeface="Segoe UI"/>
                    <a:cs typeface="Segoe UI"/>
                  </a:rPr>
                  <a:t>Detailed call history,  summaries, reasons for calling</a:t>
                </a: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82D5658E-DDFF-6879-475F-DC368994411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/>
              <p:nvPr/>
            </p:nvSpPr>
            <p:spPr>
              <a:xfrm>
                <a:off x="7345755" y="5418828"/>
                <a:ext cx="229026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CA" sz="1400" b="1">
                    <a:latin typeface="Segoe UI" panose="020B0502040204020203" pitchFamily="34" charset="0"/>
                    <a:cs typeface="Segoe UI" panose="020B0502040204020203" pitchFamily="34" charset="0"/>
                  </a:rPr>
                  <a:t>CRM</a:t>
                </a:r>
              </a:p>
            </p:txBody>
          </p: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DAD23E78-53E7-8642-EDF1-4BCB4C2849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10851497" y="4759091"/>
              <a:ext cx="542945" cy="599305"/>
              <a:chOff x="7543247" y="3128969"/>
              <a:chExt cx="481522" cy="531505"/>
            </a:xfrm>
          </p:grpSpPr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1F91F37A-B585-E625-FF5A-A97AAA4ABF07}"/>
                  </a:ext>
                </a:extLst>
              </p:cNvPr>
              <p:cNvGrpSpPr/>
              <p:nvPr/>
            </p:nvGrpSpPr>
            <p:grpSpPr>
              <a:xfrm>
                <a:off x="7543247" y="3128969"/>
                <a:ext cx="481522" cy="531505"/>
                <a:chOff x="4791177" y="2725299"/>
                <a:chExt cx="583305" cy="643849"/>
              </a:xfrm>
            </p:grpSpPr>
            <p:grpSp>
              <p:nvGrpSpPr>
                <p:cNvPr id="57" name="Group 56">
                  <a:extLst>
                    <a:ext uri="{FF2B5EF4-FFF2-40B4-BE49-F238E27FC236}">
                      <a16:creationId xmlns:a16="http://schemas.microsoft.com/office/drawing/2014/main" id="{E3D28BDD-7E55-757A-0926-6A785A64FF6D}"/>
                    </a:ext>
                  </a:extLst>
                </p:cNvPr>
                <p:cNvGrpSpPr/>
                <p:nvPr/>
              </p:nvGrpSpPr>
              <p:grpSpPr>
                <a:xfrm>
                  <a:off x="4869000" y="2981621"/>
                  <a:ext cx="505482" cy="387527"/>
                  <a:chOff x="4764224" y="2905396"/>
                  <a:chExt cx="614227" cy="470896"/>
                </a:xfrm>
              </p:grpSpPr>
              <p:grpSp>
                <p:nvGrpSpPr>
                  <p:cNvPr id="62" name="Group 61">
                    <a:extLst>
                      <a:ext uri="{FF2B5EF4-FFF2-40B4-BE49-F238E27FC236}">
                        <a16:creationId xmlns:a16="http://schemas.microsoft.com/office/drawing/2014/main" id="{8ABD1C8E-13D3-FB9F-D095-0753333886BF}"/>
                      </a:ext>
                    </a:extLst>
                  </p:cNvPr>
                  <p:cNvGrpSpPr/>
                  <p:nvPr/>
                </p:nvGrpSpPr>
                <p:grpSpPr>
                  <a:xfrm>
                    <a:off x="4764224" y="2988149"/>
                    <a:ext cx="347088" cy="388143"/>
                    <a:chOff x="1175042" y="1972326"/>
                    <a:chExt cx="147106" cy="164506"/>
                  </a:xfrm>
                  <a:solidFill>
                    <a:srgbClr val="409AE1"/>
                  </a:solidFill>
                </p:grpSpPr>
                <p:sp>
                  <p:nvSpPr>
                    <p:cNvPr id="67" name="Freeform 5">
                      <a:extLst>
                        <a:ext uri="{FF2B5EF4-FFF2-40B4-BE49-F238E27FC236}">
                          <a16:creationId xmlns:a16="http://schemas.microsoft.com/office/drawing/2014/main" id="{3B1F35D7-FDF0-D9F2-DE3F-B884CC3C93F4}"/>
                        </a:ext>
                        <a:ext uri="{C183D7F6-B498-43B3-948B-1728B52AA6E4}">
                          <adec:decorative xmlns:adec="http://schemas.microsoft.com/office/drawing/2017/decorative" val="1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1175042" y="2061697"/>
                      <a:ext cx="147106" cy="75135"/>
                    </a:xfrm>
                    <a:custGeom>
                      <a:avLst/>
                      <a:gdLst>
                        <a:gd name="T0" fmla="*/ 117 w 151"/>
                        <a:gd name="T1" fmla="*/ 0 h 77"/>
                        <a:gd name="T2" fmla="*/ 35 w 151"/>
                        <a:gd name="T3" fmla="*/ 0 h 77"/>
                        <a:gd name="T4" fmla="*/ 0 w 151"/>
                        <a:gd name="T5" fmla="*/ 35 h 77"/>
                        <a:gd name="T6" fmla="*/ 0 w 151"/>
                        <a:gd name="T7" fmla="*/ 77 h 77"/>
                        <a:gd name="T8" fmla="*/ 151 w 151"/>
                        <a:gd name="T9" fmla="*/ 77 h 77"/>
                        <a:gd name="T10" fmla="*/ 151 w 151"/>
                        <a:gd name="T11" fmla="*/ 35 h 77"/>
                        <a:gd name="T12" fmla="*/ 117 w 151"/>
                        <a:gd name="T13" fmla="*/ 0 h 7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151" h="77">
                          <a:moveTo>
                            <a:pt x="117" y="0"/>
                          </a:moveTo>
                          <a:cubicBezTo>
                            <a:pt x="35" y="0"/>
                            <a:pt x="35" y="0"/>
                            <a:pt x="35" y="0"/>
                          </a:cubicBezTo>
                          <a:cubicBezTo>
                            <a:pt x="16" y="0"/>
                            <a:pt x="0" y="16"/>
                            <a:pt x="0" y="35"/>
                          </a:cubicBezTo>
                          <a:cubicBezTo>
                            <a:pt x="0" y="77"/>
                            <a:pt x="0" y="77"/>
                            <a:pt x="0" y="77"/>
                          </a:cubicBezTo>
                          <a:cubicBezTo>
                            <a:pt x="151" y="77"/>
                            <a:pt x="151" y="77"/>
                            <a:pt x="151" y="77"/>
                          </a:cubicBezTo>
                          <a:cubicBezTo>
                            <a:pt x="151" y="35"/>
                            <a:pt x="151" y="35"/>
                            <a:pt x="151" y="35"/>
                          </a:cubicBezTo>
                          <a:cubicBezTo>
                            <a:pt x="151" y="16"/>
                            <a:pt x="136" y="0"/>
                            <a:pt x="117" y="0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marR="0" lvl="0" indent="0" algn="l" defTabSz="91436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765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1A1A1A"/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68" name="Oval 67">
                      <a:extLst>
                        <a:ext uri="{FF2B5EF4-FFF2-40B4-BE49-F238E27FC236}">
                          <a16:creationId xmlns:a16="http://schemas.microsoft.com/office/drawing/2014/main" id="{27F7D1E7-9984-D3BB-F1C8-9CA3DD067A3A}"/>
                        </a:ext>
                        <a:ext uri="{C183D7F6-B498-43B3-948B-1728B52AA6E4}">
                          <adec:decorative xmlns:adec="http://schemas.microsoft.com/office/drawing/2017/decorative" val="1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212214" y="1972326"/>
                      <a:ext cx="72762" cy="71971"/>
                    </a:xfrm>
                    <a:prstGeom prst="ellipse">
                      <a:avLst/>
                    </a:pr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marR="0" lvl="0" indent="0" algn="l" defTabSz="91436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765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1A1A1A"/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63" name="Group 62">
                    <a:extLst>
                      <a:ext uri="{FF2B5EF4-FFF2-40B4-BE49-F238E27FC236}">
                        <a16:creationId xmlns:a16="http://schemas.microsoft.com/office/drawing/2014/main" id="{A6802A1F-D75A-111E-B011-94C45BB4E919}"/>
                      </a:ext>
                    </a:extLst>
                  </p:cNvPr>
                  <p:cNvGrpSpPr/>
                  <p:nvPr/>
                </p:nvGrpSpPr>
                <p:grpSpPr>
                  <a:xfrm>
                    <a:off x="5031363" y="2905396"/>
                    <a:ext cx="347088" cy="388143"/>
                    <a:chOff x="1175042" y="1972326"/>
                    <a:chExt cx="147106" cy="164506"/>
                  </a:xfrm>
                </p:grpSpPr>
                <p:sp>
                  <p:nvSpPr>
                    <p:cNvPr id="65" name="Freeform 5">
                      <a:extLst>
                        <a:ext uri="{FF2B5EF4-FFF2-40B4-BE49-F238E27FC236}">
                          <a16:creationId xmlns:a16="http://schemas.microsoft.com/office/drawing/2014/main" id="{788C828F-60F9-3BCC-B3A7-AC11A79DEDC1}"/>
                        </a:ext>
                        <a:ext uri="{C183D7F6-B498-43B3-948B-1728B52AA6E4}">
                          <adec:decorative xmlns:adec="http://schemas.microsoft.com/office/drawing/2017/decorative" val="1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1175042" y="2061697"/>
                      <a:ext cx="147106" cy="75135"/>
                    </a:xfrm>
                    <a:custGeom>
                      <a:avLst/>
                      <a:gdLst>
                        <a:gd name="T0" fmla="*/ 117 w 151"/>
                        <a:gd name="T1" fmla="*/ 0 h 77"/>
                        <a:gd name="T2" fmla="*/ 35 w 151"/>
                        <a:gd name="T3" fmla="*/ 0 h 77"/>
                        <a:gd name="T4" fmla="*/ 0 w 151"/>
                        <a:gd name="T5" fmla="*/ 35 h 77"/>
                        <a:gd name="T6" fmla="*/ 0 w 151"/>
                        <a:gd name="T7" fmla="*/ 77 h 77"/>
                        <a:gd name="T8" fmla="*/ 151 w 151"/>
                        <a:gd name="T9" fmla="*/ 77 h 77"/>
                        <a:gd name="T10" fmla="*/ 151 w 151"/>
                        <a:gd name="T11" fmla="*/ 35 h 77"/>
                        <a:gd name="T12" fmla="*/ 117 w 151"/>
                        <a:gd name="T13" fmla="*/ 0 h 7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151" h="77">
                          <a:moveTo>
                            <a:pt x="117" y="0"/>
                          </a:moveTo>
                          <a:cubicBezTo>
                            <a:pt x="35" y="0"/>
                            <a:pt x="35" y="0"/>
                            <a:pt x="35" y="0"/>
                          </a:cubicBezTo>
                          <a:cubicBezTo>
                            <a:pt x="16" y="0"/>
                            <a:pt x="0" y="16"/>
                            <a:pt x="0" y="35"/>
                          </a:cubicBezTo>
                          <a:cubicBezTo>
                            <a:pt x="0" y="77"/>
                            <a:pt x="0" y="77"/>
                            <a:pt x="0" y="77"/>
                          </a:cubicBezTo>
                          <a:cubicBezTo>
                            <a:pt x="151" y="77"/>
                            <a:pt x="151" y="77"/>
                            <a:pt x="151" y="77"/>
                          </a:cubicBezTo>
                          <a:cubicBezTo>
                            <a:pt x="151" y="35"/>
                            <a:pt x="151" y="35"/>
                            <a:pt x="151" y="35"/>
                          </a:cubicBezTo>
                          <a:cubicBezTo>
                            <a:pt x="151" y="16"/>
                            <a:pt x="136" y="0"/>
                            <a:pt x="117" y="0"/>
                          </a:cubicBezTo>
                          <a:close/>
                        </a:path>
                      </a:pathLst>
                    </a:cu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>
                      <a:noFill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marR="0" lvl="0" indent="0" algn="l" defTabSz="91436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765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1A1A1A"/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66" name="Oval 65">
                      <a:extLst>
                        <a:ext uri="{FF2B5EF4-FFF2-40B4-BE49-F238E27FC236}">
                          <a16:creationId xmlns:a16="http://schemas.microsoft.com/office/drawing/2014/main" id="{B7C925F9-FF50-1155-ECB6-4936349B4BBC}"/>
                        </a:ext>
                        <a:ext uri="{C183D7F6-B498-43B3-948B-1728B52AA6E4}">
                          <adec:decorative xmlns:adec="http://schemas.microsoft.com/office/drawing/2017/decorative" val="1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212214" y="1972326"/>
                      <a:ext cx="72762" cy="71971"/>
                    </a:xfrm>
                    <a:prstGeom prst="ellipse">
                      <a:avLst/>
                    </a:pr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>
                      <a:noFill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marR="0" lvl="0" indent="0" algn="l" defTabSz="91436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765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1A1A1A"/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p:txBody>
                </p:sp>
              </p:grpSp>
              <p:sp>
                <p:nvSpPr>
                  <p:cNvPr id="64" name="Freeform 28">
                    <a:extLst>
                      <a:ext uri="{FF2B5EF4-FFF2-40B4-BE49-F238E27FC236}">
                        <a16:creationId xmlns:a16="http://schemas.microsoft.com/office/drawing/2014/main" id="{C3DE16D1-3280-606C-1074-6E5C02F8C840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31302" y="3198875"/>
                    <a:ext cx="82025" cy="94508"/>
                  </a:xfrm>
                  <a:custGeom>
                    <a:avLst/>
                    <a:gdLst>
                      <a:gd name="T0" fmla="*/ 23 w 23"/>
                      <a:gd name="T1" fmla="*/ 22 h 27"/>
                      <a:gd name="T2" fmla="*/ 1 w 23"/>
                      <a:gd name="T3" fmla="*/ 0 h 27"/>
                      <a:gd name="T4" fmla="*/ 0 w 23"/>
                      <a:gd name="T5" fmla="*/ 0 h 27"/>
                      <a:gd name="T6" fmla="*/ 0 w 23"/>
                      <a:gd name="T7" fmla="*/ 27 h 27"/>
                      <a:gd name="T8" fmla="*/ 23 w 23"/>
                      <a:gd name="T9" fmla="*/ 27 h 27"/>
                      <a:gd name="T10" fmla="*/ 23 w 23"/>
                      <a:gd name="T11" fmla="*/ 22 h 2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23" h="27">
                        <a:moveTo>
                          <a:pt x="23" y="22"/>
                        </a:moveTo>
                        <a:cubicBezTo>
                          <a:pt x="23" y="10"/>
                          <a:pt x="14" y="0"/>
                          <a:pt x="1" y="0"/>
                        </a:cubicBezTo>
                        <a:cubicBezTo>
                          <a:pt x="1" y="0"/>
                          <a:pt x="0" y="0"/>
                          <a:pt x="0" y="0"/>
                        </a:cubicBezTo>
                        <a:cubicBezTo>
                          <a:pt x="0" y="26"/>
                          <a:pt x="0" y="27"/>
                          <a:pt x="0" y="27"/>
                        </a:cubicBezTo>
                        <a:cubicBezTo>
                          <a:pt x="8" y="27"/>
                          <a:pt x="16" y="27"/>
                          <a:pt x="23" y="27"/>
                        </a:cubicBezTo>
                        <a:cubicBezTo>
                          <a:pt x="23" y="22"/>
                          <a:pt x="23" y="22"/>
                          <a:pt x="23" y="22"/>
                        </a:cubicBezTo>
                        <a:close/>
                      </a:path>
                    </a:pathLst>
                  </a:custGeom>
                  <a:solidFill>
                    <a:srgbClr val="4CB1FF"/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91436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1A1A1A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58" name="Group 57">
                  <a:extLst>
                    <a:ext uri="{FF2B5EF4-FFF2-40B4-BE49-F238E27FC236}">
                      <a16:creationId xmlns:a16="http://schemas.microsoft.com/office/drawing/2014/main" id="{C9F73F47-C4C0-75F3-E6DB-C869E88AE6A1}"/>
                    </a:ext>
                  </a:extLst>
                </p:cNvPr>
                <p:cNvGrpSpPr/>
                <p:nvPr/>
              </p:nvGrpSpPr>
              <p:grpSpPr>
                <a:xfrm>
                  <a:off x="4791177" y="2725299"/>
                  <a:ext cx="324620" cy="292851"/>
                  <a:chOff x="4764983" y="2720537"/>
                  <a:chExt cx="324620" cy="292851"/>
                </a:xfrm>
              </p:grpSpPr>
              <p:sp>
                <p:nvSpPr>
                  <p:cNvPr id="60" name="Rectangle: Rounded Corners 59">
                    <a:extLst>
                      <a:ext uri="{FF2B5EF4-FFF2-40B4-BE49-F238E27FC236}">
                        <a16:creationId xmlns:a16="http://schemas.microsoft.com/office/drawing/2014/main" id="{E3571C0A-CD4D-1799-9C42-6D3B922B4D3B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764983" y="2720537"/>
                    <a:ext cx="324620" cy="238440"/>
                  </a:xfrm>
                  <a:prstGeom prst="roundRect">
                    <a:avLst>
                      <a:gd name="adj" fmla="val 23959"/>
                    </a:avLst>
                  </a:prstGeom>
                  <a:solidFill>
                    <a:srgbClr val="4CB1FF"/>
                  </a:solidFill>
                  <a:ln w="9525" cap="flat" cmpd="sng" algn="ctr">
                    <a:noFill/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32472" rtl="0" eaLnBrk="1" fontAlgn="base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61" name="Rectangle 128">
                    <a:extLst>
                      <a:ext uri="{FF2B5EF4-FFF2-40B4-BE49-F238E27FC236}">
                        <a16:creationId xmlns:a16="http://schemas.microsoft.com/office/drawing/2014/main" id="{37D0220F-4C18-06BC-5EFC-F8D3065870B5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978226" y="2902011"/>
                    <a:ext cx="111377" cy="111377"/>
                  </a:xfrm>
                  <a:custGeom>
                    <a:avLst/>
                    <a:gdLst>
                      <a:gd name="connsiteX0" fmla="*/ 0 w 259812"/>
                      <a:gd name="connsiteY0" fmla="*/ 0 h 259812"/>
                      <a:gd name="connsiteX1" fmla="*/ 259812 w 259812"/>
                      <a:gd name="connsiteY1" fmla="*/ 0 h 259812"/>
                      <a:gd name="connsiteX2" fmla="*/ 259812 w 259812"/>
                      <a:gd name="connsiteY2" fmla="*/ 259812 h 259812"/>
                      <a:gd name="connsiteX3" fmla="*/ 0 w 259812"/>
                      <a:gd name="connsiteY3" fmla="*/ 259812 h 259812"/>
                      <a:gd name="connsiteX4" fmla="*/ 0 w 259812"/>
                      <a:gd name="connsiteY4" fmla="*/ 0 h 259812"/>
                      <a:gd name="connsiteX0" fmla="*/ 0 w 259812"/>
                      <a:gd name="connsiteY0" fmla="*/ 0 h 259812"/>
                      <a:gd name="connsiteX1" fmla="*/ 259812 w 259812"/>
                      <a:gd name="connsiteY1" fmla="*/ 0 h 259812"/>
                      <a:gd name="connsiteX2" fmla="*/ 259812 w 259812"/>
                      <a:gd name="connsiteY2" fmla="*/ 259812 h 259812"/>
                      <a:gd name="connsiteX3" fmla="*/ 0 w 259812"/>
                      <a:gd name="connsiteY3" fmla="*/ 0 h 2598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59812" h="259812">
                        <a:moveTo>
                          <a:pt x="0" y="0"/>
                        </a:moveTo>
                        <a:lnTo>
                          <a:pt x="259812" y="0"/>
                        </a:lnTo>
                        <a:lnTo>
                          <a:pt x="259812" y="259812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00BCF2"/>
                  </a:solidFill>
                  <a:ln w="9525" cap="flat" cmpd="sng" algn="ctr">
                    <a:noFill/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32472" rtl="0" eaLnBrk="1" fontAlgn="base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0" cap="none" spc="0" normalizeH="0" baseline="0" noProof="0" err="1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</p:grpSp>
            <p:sp>
              <p:nvSpPr>
                <p:cNvPr id="59" name="Freeform 33">
                  <a:extLst>
                    <a:ext uri="{FF2B5EF4-FFF2-40B4-BE49-F238E27FC236}">
                      <a16:creationId xmlns:a16="http://schemas.microsoft.com/office/drawing/2014/main" id="{52BA852B-41E2-B4F9-7CD7-D333138E8FF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 flipH="1">
                  <a:off x="4962794" y="2846627"/>
                  <a:ext cx="81022" cy="79928"/>
                </a:xfrm>
                <a:custGeom>
                  <a:avLst/>
                  <a:gdLst>
                    <a:gd name="T0" fmla="*/ 13 w 41"/>
                    <a:gd name="T1" fmla="*/ 20 h 41"/>
                    <a:gd name="T2" fmla="*/ 28 w 41"/>
                    <a:gd name="T3" fmla="*/ 20 h 41"/>
                    <a:gd name="T4" fmla="*/ 40 w 41"/>
                    <a:gd name="T5" fmla="*/ 17 h 41"/>
                    <a:gd name="T6" fmla="*/ 35 w 41"/>
                    <a:gd name="T7" fmla="*/ 16 h 41"/>
                    <a:gd name="T8" fmla="*/ 34 w 41"/>
                    <a:gd name="T9" fmla="*/ 14 h 41"/>
                    <a:gd name="T10" fmla="*/ 37 w 41"/>
                    <a:gd name="T11" fmla="*/ 8 h 41"/>
                    <a:gd name="T12" fmla="*/ 35 w 41"/>
                    <a:gd name="T13" fmla="*/ 5 h 41"/>
                    <a:gd name="T14" fmla="*/ 29 w 41"/>
                    <a:gd name="T15" fmla="*/ 7 h 41"/>
                    <a:gd name="T16" fmla="*/ 25 w 41"/>
                    <a:gd name="T17" fmla="*/ 6 h 41"/>
                    <a:gd name="T18" fmla="*/ 24 w 41"/>
                    <a:gd name="T19" fmla="*/ 1 h 41"/>
                    <a:gd name="T20" fmla="*/ 20 w 41"/>
                    <a:gd name="T21" fmla="*/ 0 h 41"/>
                    <a:gd name="T22" fmla="*/ 17 w 41"/>
                    <a:gd name="T23" fmla="*/ 4 h 41"/>
                    <a:gd name="T24" fmla="*/ 14 w 41"/>
                    <a:gd name="T25" fmla="*/ 7 h 41"/>
                    <a:gd name="T26" fmla="*/ 9 w 41"/>
                    <a:gd name="T27" fmla="*/ 5 h 41"/>
                    <a:gd name="T28" fmla="*/ 6 w 41"/>
                    <a:gd name="T29" fmla="*/ 7 h 41"/>
                    <a:gd name="T30" fmla="*/ 8 w 41"/>
                    <a:gd name="T31" fmla="*/ 12 h 41"/>
                    <a:gd name="T32" fmla="*/ 8 w 41"/>
                    <a:gd name="T33" fmla="*/ 14 h 41"/>
                    <a:gd name="T34" fmla="*/ 8 w 41"/>
                    <a:gd name="T35" fmla="*/ 16 h 41"/>
                    <a:gd name="T36" fmla="*/ 1 w 41"/>
                    <a:gd name="T37" fmla="*/ 17 h 41"/>
                    <a:gd name="T38" fmla="*/ 0 w 41"/>
                    <a:gd name="T39" fmla="*/ 21 h 41"/>
                    <a:gd name="T40" fmla="*/ 6 w 41"/>
                    <a:gd name="T41" fmla="*/ 23 h 41"/>
                    <a:gd name="T42" fmla="*/ 8 w 41"/>
                    <a:gd name="T43" fmla="*/ 25 h 41"/>
                    <a:gd name="T44" fmla="*/ 8 w 41"/>
                    <a:gd name="T45" fmla="*/ 27 h 41"/>
                    <a:gd name="T46" fmla="*/ 6 w 41"/>
                    <a:gd name="T47" fmla="*/ 32 h 41"/>
                    <a:gd name="T48" fmla="*/ 8 w 41"/>
                    <a:gd name="T49" fmla="*/ 35 h 41"/>
                    <a:gd name="T50" fmla="*/ 12 w 41"/>
                    <a:gd name="T51" fmla="*/ 33 h 41"/>
                    <a:gd name="T52" fmla="*/ 14 w 41"/>
                    <a:gd name="T53" fmla="*/ 33 h 41"/>
                    <a:gd name="T54" fmla="*/ 16 w 41"/>
                    <a:gd name="T55" fmla="*/ 34 h 41"/>
                    <a:gd name="T56" fmla="*/ 19 w 41"/>
                    <a:gd name="T57" fmla="*/ 40 h 41"/>
                    <a:gd name="T58" fmla="*/ 23 w 41"/>
                    <a:gd name="T59" fmla="*/ 41 h 41"/>
                    <a:gd name="T60" fmla="*/ 24 w 41"/>
                    <a:gd name="T61" fmla="*/ 36 h 41"/>
                    <a:gd name="T62" fmla="*/ 26 w 41"/>
                    <a:gd name="T63" fmla="*/ 34 h 41"/>
                    <a:gd name="T64" fmla="*/ 27 w 41"/>
                    <a:gd name="T65" fmla="*/ 33 h 41"/>
                    <a:gd name="T66" fmla="*/ 33 w 41"/>
                    <a:gd name="T67" fmla="*/ 35 h 41"/>
                    <a:gd name="T68" fmla="*/ 37 w 41"/>
                    <a:gd name="T69" fmla="*/ 33 h 41"/>
                    <a:gd name="T70" fmla="*/ 34 w 41"/>
                    <a:gd name="T71" fmla="*/ 29 h 41"/>
                    <a:gd name="T72" fmla="*/ 34 w 41"/>
                    <a:gd name="T73" fmla="*/ 27 h 41"/>
                    <a:gd name="T74" fmla="*/ 35 w 41"/>
                    <a:gd name="T75" fmla="*/ 25 h 41"/>
                    <a:gd name="T76" fmla="*/ 40 w 41"/>
                    <a:gd name="T77" fmla="*/ 23 h 41"/>
                    <a:gd name="T78" fmla="*/ 41 w 41"/>
                    <a:gd name="T79" fmla="*/ 19 h 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41" h="41">
                      <a:moveTo>
                        <a:pt x="21" y="28"/>
                      </a:moveTo>
                      <a:cubicBezTo>
                        <a:pt x="16" y="28"/>
                        <a:pt x="13" y="25"/>
                        <a:pt x="13" y="20"/>
                      </a:cubicBezTo>
                      <a:cubicBezTo>
                        <a:pt x="13" y="16"/>
                        <a:pt x="16" y="13"/>
                        <a:pt x="21" y="13"/>
                      </a:cubicBezTo>
                      <a:cubicBezTo>
                        <a:pt x="25" y="13"/>
                        <a:pt x="28" y="16"/>
                        <a:pt x="28" y="20"/>
                      </a:cubicBezTo>
                      <a:cubicBezTo>
                        <a:pt x="28" y="25"/>
                        <a:pt x="25" y="28"/>
                        <a:pt x="21" y="28"/>
                      </a:cubicBezTo>
                      <a:close/>
                      <a:moveTo>
                        <a:pt x="40" y="17"/>
                      </a:moveTo>
                      <a:cubicBezTo>
                        <a:pt x="37" y="17"/>
                        <a:pt x="37" y="17"/>
                        <a:pt x="37" y="17"/>
                      </a:cubicBezTo>
                      <a:cubicBezTo>
                        <a:pt x="35" y="17"/>
                        <a:pt x="35" y="16"/>
                        <a:pt x="35" y="16"/>
                      </a:cubicBezTo>
                      <a:cubicBezTo>
                        <a:pt x="35" y="16"/>
                        <a:pt x="35" y="16"/>
                        <a:pt x="35" y="16"/>
                      </a:cubicBezTo>
                      <a:cubicBezTo>
                        <a:pt x="35" y="15"/>
                        <a:pt x="34" y="15"/>
                        <a:pt x="34" y="14"/>
                      </a:cubicBezTo>
                      <a:cubicBezTo>
                        <a:pt x="34" y="13"/>
                        <a:pt x="34" y="13"/>
                        <a:pt x="34" y="12"/>
                      </a:cubicBezTo>
                      <a:cubicBezTo>
                        <a:pt x="37" y="8"/>
                        <a:pt x="37" y="8"/>
                        <a:pt x="37" y="8"/>
                      </a:cubicBezTo>
                      <a:cubicBezTo>
                        <a:pt x="37" y="7"/>
                        <a:pt x="37" y="7"/>
                        <a:pt x="37" y="7"/>
                      </a:cubicBezTo>
                      <a:cubicBezTo>
                        <a:pt x="35" y="5"/>
                        <a:pt x="35" y="5"/>
                        <a:pt x="35" y="5"/>
                      </a:cubicBezTo>
                      <a:cubicBezTo>
                        <a:pt x="34" y="4"/>
                        <a:pt x="34" y="4"/>
                        <a:pt x="33" y="5"/>
                      </a:cubicBezTo>
                      <a:cubicBezTo>
                        <a:pt x="29" y="7"/>
                        <a:pt x="29" y="7"/>
                        <a:pt x="29" y="7"/>
                      </a:cubicBezTo>
                      <a:cubicBezTo>
                        <a:pt x="28" y="7"/>
                        <a:pt x="28" y="7"/>
                        <a:pt x="27" y="7"/>
                      </a:cubicBezTo>
                      <a:cubicBezTo>
                        <a:pt x="27" y="7"/>
                        <a:pt x="26" y="7"/>
                        <a:pt x="25" y="6"/>
                      </a:cubicBezTo>
                      <a:cubicBezTo>
                        <a:pt x="25" y="6"/>
                        <a:pt x="24" y="6"/>
                        <a:pt x="24" y="5"/>
                      </a:cubicBezTo>
                      <a:cubicBezTo>
                        <a:pt x="24" y="1"/>
                        <a:pt x="24" y="1"/>
                        <a:pt x="24" y="1"/>
                      </a:cubicBezTo>
                      <a:cubicBezTo>
                        <a:pt x="24" y="0"/>
                        <a:pt x="23" y="0"/>
                        <a:pt x="23" y="0"/>
                      </a:cubicBezTo>
                      <a:cubicBezTo>
                        <a:pt x="20" y="0"/>
                        <a:pt x="20" y="0"/>
                        <a:pt x="20" y="0"/>
                      </a:cubicBezTo>
                      <a:cubicBezTo>
                        <a:pt x="19" y="0"/>
                        <a:pt x="19" y="0"/>
                        <a:pt x="19" y="1"/>
                      </a:cubicBezTo>
                      <a:cubicBezTo>
                        <a:pt x="17" y="4"/>
                        <a:pt x="17" y="4"/>
                        <a:pt x="17" y="4"/>
                      </a:cubicBezTo>
                      <a:cubicBezTo>
                        <a:pt x="17" y="6"/>
                        <a:pt x="17" y="6"/>
                        <a:pt x="16" y="6"/>
                      </a:cubicBezTo>
                      <a:cubicBezTo>
                        <a:pt x="15" y="7"/>
                        <a:pt x="15" y="7"/>
                        <a:pt x="14" y="7"/>
                      </a:cubicBezTo>
                      <a:cubicBezTo>
                        <a:pt x="14" y="7"/>
                        <a:pt x="13" y="7"/>
                        <a:pt x="12" y="7"/>
                      </a:cubicBezTo>
                      <a:cubicBezTo>
                        <a:pt x="9" y="5"/>
                        <a:pt x="9" y="5"/>
                        <a:pt x="9" y="5"/>
                      </a:cubicBezTo>
                      <a:cubicBezTo>
                        <a:pt x="9" y="4"/>
                        <a:pt x="8" y="4"/>
                        <a:pt x="8" y="5"/>
                      </a:cubicBezTo>
                      <a:cubicBezTo>
                        <a:pt x="6" y="7"/>
                        <a:pt x="6" y="7"/>
                        <a:pt x="6" y="7"/>
                      </a:cubicBezTo>
                      <a:cubicBezTo>
                        <a:pt x="4" y="7"/>
                        <a:pt x="4" y="8"/>
                        <a:pt x="6" y="8"/>
                      </a:cubicBezTo>
                      <a:cubicBezTo>
                        <a:pt x="8" y="12"/>
                        <a:pt x="8" y="12"/>
                        <a:pt x="8" y="12"/>
                      </a:cubicBezTo>
                      <a:cubicBezTo>
                        <a:pt x="9" y="13"/>
                        <a:pt x="9" y="13"/>
                        <a:pt x="8" y="14"/>
                      </a:cubicBezTo>
                      <a:cubicBezTo>
                        <a:pt x="8" y="14"/>
                        <a:pt x="8" y="14"/>
                        <a:pt x="8" y="14"/>
                      </a:cubicBezTo>
                      <a:cubicBezTo>
                        <a:pt x="8" y="15"/>
                        <a:pt x="8" y="15"/>
                        <a:pt x="8" y="16"/>
                      </a:cubicBezTo>
                      <a:cubicBezTo>
                        <a:pt x="8" y="16"/>
                        <a:pt x="8" y="16"/>
                        <a:pt x="8" y="16"/>
                      </a:cubicBezTo>
                      <a:cubicBezTo>
                        <a:pt x="7" y="16"/>
                        <a:pt x="7" y="17"/>
                        <a:pt x="6" y="17"/>
                      </a:cubicBezTo>
                      <a:cubicBezTo>
                        <a:pt x="1" y="17"/>
                        <a:pt x="1" y="17"/>
                        <a:pt x="1" y="17"/>
                      </a:cubicBezTo>
                      <a:cubicBezTo>
                        <a:pt x="1" y="18"/>
                        <a:pt x="0" y="18"/>
                        <a:pt x="0" y="19"/>
                      </a:cubicBezTo>
                      <a:cubicBezTo>
                        <a:pt x="0" y="21"/>
                        <a:pt x="0" y="21"/>
                        <a:pt x="0" y="21"/>
                      </a:cubicBezTo>
                      <a:cubicBezTo>
                        <a:pt x="0" y="22"/>
                        <a:pt x="1" y="22"/>
                        <a:pt x="1" y="23"/>
                      </a:cubicBezTo>
                      <a:cubicBezTo>
                        <a:pt x="6" y="23"/>
                        <a:pt x="6" y="23"/>
                        <a:pt x="6" y="23"/>
                      </a:cubicBezTo>
                      <a:cubicBezTo>
                        <a:pt x="7" y="23"/>
                        <a:pt x="7" y="25"/>
                        <a:pt x="8" y="25"/>
                      </a:cubicBezTo>
                      <a:cubicBezTo>
                        <a:pt x="8" y="25"/>
                        <a:pt x="8" y="25"/>
                        <a:pt x="8" y="25"/>
                      </a:cubicBezTo>
                      <a:cubicBezTo>
                        <a:pt x="8" y="26"/>
                        <a:pt x="8" y="26"/>
                        <a:pt x="8" y="27"/>
                      </a:cubicBezTo>
                      <a:cubicBezTo>
                        <a:pt x="8" y="27"/>
                        <a:pt x="8" y="27"/>
                        <a:pt x="8" y="27"/>
                      </a:cubicBezTo>
                      <a:cubicBezTo>
                        <a:pt x="9" y="28"/>
                        <a:pt x="9" y="28"/>
                        <a:pt x="8" y="29"/>
                      </a:cubicBezTo>
                      <a:cubicBezTo>
                        <a:pt x="6" y="32"/>
                        <a:pt x="6" y="32"/>
                        <a:pt x="6" y="32"/>
                      </a:cubicBezTo>
                      <a:cubicBezTo>
                        <a:pt x="4" y="32"/>
                        <a:pt x="4" y="33"/>
                        <a:pt x="6" y="33"/>
                      </a:cubicBezTo>
                      <a:cubicBezTo>
                        <a:pt x="8" y="35"/>
                        <a:pt x="8" y="35"/>
                        <a:pt x="8" y="35"/>
                      </a:cubicBezTo>
                      <a:cubicBezTo>
                        <a:pt x="8" y="36"/>
                        <a:pt x="9" y="36"/>
                        <a:pt x="9" y="35"/>
                      </a:cubicBezTo>
                      <a:cubicBezTo>
                        <a:pt x="12" y="33"/>
                        <a:pt x="12" y="33"/>
                        <a:pt x="12" y="33"/>
                      </a:cubicBezTo>
                      <a:cubicBezTo>
                        <a:pt x="13" y="33"/>
                        <a:pt x="14" y="33"/>
                        <a:pt x="14" y="33"/>
                      </a:cubicBezTo>
                      <a:cubicBezTo>
                        <a:pt x="14" y="33"/>
                        <a:pt x="14" y="33"/>
                        <a:pt x="14" y="33"/>
                      </a:cubicBezTo>
                      <a:cubicBezTo>
                        <a:pt x="15" y="33"/>
                        <a:pt x="15" y="33"/>
                        <a:pt x="16" y="34"/>
                      </a:cubicBezTo>
                      <a:cubicBezTo>
                        <a:pt x="16" y="34"/>
                        <a:pt x="16" y="34"/>
                        <a:pt x="16" y="34"/>
                      </a:cubicBezTo>
                      <a:cubicBezTo>
                        <a:pt x="17" y="34"/>
                        <a:pt x="17" y="34"/>
                        <a:pt x="17" y="35"/>
                      </a:cubicBezTo>
                      <a:cubicBezTo>
                        <a:pt x="19" y="40"/>
                        <a:pt x="19" y="40"/>
                        <a:pt x="19" y="40"/>
                      </a:cubicBezTo>
                      <a:cubicBezTo>
                        <a:pt x="19" y="41"/>
                        <a:pt x="19" y="41"/>
                        <a:pt x="20" y="41"/>
                      </a:cubicBezTo>
                      <a:cubicBezTo>
                        <a:pt x="23" y="41"/>
                        <a:pt x="23" y="41"/>
                        <a:pt x="23" y="41"/>
                      </a:cubicBezTo>
                      <a:cubicBezTo>
                        <a:pt x="23" y="41"/>
                        <a:pt x="24" y="41"/>
                        <a:pt x="24" y="40"/>
                      </a:cubicBezTo>
                      <a:cubicBezTo>
                        <a:pt x="24" y="36"/>
                        <a:pt x="24" y="36"/>
                        <a:pt x="24" y="36"/>
                      </a:cubicBezTo>
                      <a:cubicBezTo>
                        <a:pt x="24" y="34"/>
                        <a:pt x="25" y="34"/>
                        <a:pt x="25" y="34"/>
                      </a:cubicBezTo>
                      <a:cubicBezTo>
                        <a:pt x="26" y="34"/>
                        <a:pt x="26" y="34"/>
                        <a:pt x="26" y="34"/>
                      </a:cubicBezTo>
                      <a:cubicBezTo>
                        <a:pt x="26" y="33"/>
                        <a:pt x="27" y="33"/>
                        <a:pt x="27" y="33"/>
                      </a:cubicBezTo>
                      <a:cubicBezTo>
                        <a:pt x="27" y="33"/>
                        <a:pt x="27" y="33"/>
                        <a:pt x="27" y="33"/>
                      </a:cubicBezTo>
                      <a:cubicBezTo>
                        <a:pt x="28" y="33"/>
                        <a:pt x="28" y="33"/>
                        <a:pt x="29" y="33"/>
                      </a:cubicBezTo>
                      <a:cubicBezTo>
                        <a:pt x="33" y="35"/>
                        <a:pt x="33" y="35"/>
                        <a:pt x="33" y="35"/>
                      </a:cubicBezTo>
                      <a:cubicBezTo>
                        <a:pt x="33" y="36"/>
                        <a:pt x="34" y="36"/>
                        <a:pt x="35" y="35"/>
                      </a:cubicBezTo>
                      <a:cubicBezTo>
                        <a:pt x="37" y="33"/>
                        <a:pt x="37" y="33"/>
                        <a:pt x="37" y="33"/>
                      </a:cubicBezTo>
                      <a:cubicBezTo>
                        <a:pt x="37" y="32"/>
                        <a:pt x="37" y="32"/>
                        <a:pt x="37" y="32"/>
                      </a:cubicBezTo>
                      <a:cubicBezTo>
                        <a:pt x="34" y="29"/>
                        <a:pt x="34" y="29"/>
                        <a:pt x="34" y="29"/>
                      </a:cubicBezTo>
                      <a:cubicBezTo>
                        <a:pt x="34" y="28"/>
                        <a:pt x="34" y="28"/>
                        <a:pt x="34" y="27"/>
                      </a:cubicBezTo>
                      <a:cubicBezTo>
                        <a:pt x="34" y="27"/>
                        <a:pt x="34" y="27"/>
                        <a:pt x="34" y="27"/>
                      </a:cubicBezTo>
                      <a:cubicBezTo>
                        <a:pt x="34" y="26"/>
                        <a:pt x="35" y="26"/>
                        <a:pt x="35" y="25"/>
                      </a:cubicBezTo>
                      <a:cubicBezTo>
                        <a:pt x="35" y="25"/>
                        <a:pt x="35" y="25"/>
                        <a:pt x="35" y="25"/>
                      </a:cubicBezTo>
                      <a:cubicBezTo>
                        <a:pt x="35" y="25"/>
                        <a:pt x="35" y="23"/>
                        <a:pt x="37" y="23"/>
                      </a:cubicBezTo>
                      <a:cubicBezTo>
                        <a:pt x="40" y="23"/>
                        <a:pt x="40" y="23"/>
                        <a:pt x="40" y="23"/>
                      </a:cubicBezTo>
                      <a:cubicBezTo>
                        <a:pt x="41" y="22"/>
                        <a:pt x="41" y="22"/>
                        <a:pt x="41" y="21"/>
                      </a:cubicBezTo>
                      <a:cubicBezTo>
                        <a:pt x="41" y="19"/>
                        <a:pt x="41" y="19"/>
                        <a:pt x="41" y="19"/>
                      </a:cubicBezTo>
                      <a:cubicBezTo>
                        <a:pt x="41" y="18"/>
                        <a:pt x="41" y="18"/>
                        <a:pt x="40" y="1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0" cap="none" spc="0" normalizeH="0" baseline="0" noProof="0">
                    <a:ln>
                      <a:noFill/>
                    </a:ln>
                    <a:solidFill>
                      <a:srgbClr val="1A1A1A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56" name="Freeform 57">
                <a:extLst>
                  <a:ext uri="{FF2B5EF4-FFF2-40B4-BE49-F238E27FC236}">
                    <a16:creationId xmlns:a16="http://schemas.microsoft.com/office/drawing/2014/main" id="{C040481F-C9D6-0C4B-E875-DE10389EE8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596187" y="3162302"/>
                <a:ext cx="103187" cy="103186"/>
              </a:xfrm>
              <a:custGeom>
                <a:avLst/>
                <a:gdLst>
                  <a:gd name="T0" fmla="*/ 27 w 132"/>
                  <a:gd name="T1" fmla="*/ 32 h 132"/>
                  <a:gd name="T2" fmla="*/ 27 w 132"/>
                  <a:gd name="T3" fmla="*/ 40 h 132"/>
                  <a:gd name="T4" fmla="*/ 17 w 132"/>
                  <a:gd name="T5" fmla="*/ 50 h 132"/>
                  <a:gd name="T6" fmla="*/ 1 w 132"/>
                  <a:gd name="T7" fmla="*/ 53 h 132"/>
                  <a:gd name="T8" fmla="*/ 3 w 132"/>
                  <a:gd name="T9" fmla="*/ 67 h 132"/>
                  <a:gd name="T10" fmla="*/ 20 w 132"/>
                  <a:gd name="T11" fmla="*/ 75 h 132"/>
                  <a:gd name="T12" fmla="*/ 20 w 132"/>
                  <a:gd name="T13" fmla="*/ 89 h 132"/>
                  <a:gd name="T14" fmla="*/ 11 w 132"/>
                  <a:gd name="T15" fmla="*/ 102 h 132"/>
                  <a:gd name="T16" fmla="*/ 22 w 132"/>
                  <a:gd name="T17" fmla="*/ 111 h 132"/>
                  <a:gd name="T18" fmla="*/ 40 w 132"/>
                  <a:gd name="T19" fmla="*/ 104 h 132"/>
                  <a:gd name="T20" fmla="*/ 49 w 132"/>
                  <a:gd name="T21" fmla="*/ 114 h 132"/>
                  <a:gd name="T22" fmla="*/ 52 w 132"/>
                  <a:gd name="T23" fmla="*/ 131 h 132"/>
                  <a:gd name="T24" fmla="*/ 67 w 132"/>
                  <a:gd name="T25" fmla="*/ 129 h 132"/>
                  <a:gd name="T26" fmla="*/ 75 w 132"/>
                  <a:gd name="T27" fmla="*/ 111 h 132"/>
                  <a:gd name="T28" fmla="*/ 81 w 132"/>
                  <a:gd name="T29" fmla="*/ 110 h 132"/>
                  <a:gd name="T30" fmla="*/ 88 w 132"/>
                  <a:gd name="T31" fmla="*/ 112 h 132"/>
                  <a:gd name="T32" fmla="*/ 102 w 132"/>
                  <a:gd name="T33" fmla="*/ 121 h 132"/>
                  <a:gd name="T34" fmla="*/ 111 w 132"/>
                  <a:gd name="T35" fmla="*/ 110 h 132"/>
                  <a:gd name="T36" fmla="*/ 104 w 132"/>
                  <a:gd name="T37" fmla="*/ 92 h 132"/>
                  <a:gd name="T38" fmla="*/ 107 w 132"/>
                  <a:gd name="T39" fmla="*/ 86 h 132"/>
                  <a:gd name="T40" fmla="*/ 114 w 132"/>
                  <a:gd name="T41" fmla="*/ 82 h 132"/>
                  <a:gd name="T42" fmla="*/ 130 w 132"/>
                  <a:gd name="T43" fmla="*/ 79 h 132"/>
                  <a:gd name="T44" fmla="*/ 128 w 132"/>
                  <a:gd name="T45" fmla="*/ 65 h 132"/>
                  <a:gd name="T46" fmla="*/ 111 w 132"/>
                  <a:gd name="T47" fmla="*/ 57 h 132"/>
                  <a:gd name="T48" fmla="*/ 110 w 132"/>
                  <a:gd name="T49" fmla="*/ 51 h 132"/>
                  <a:gd name="T50" fmla="*/ 112 w 132"/>
                  <a:gd name="T51" fmla="*/ 43 h 132"/>
                  <a:gd name="T52" fmla="*/ 121 w 132"/>
                  <a:gd name="T53" fmla="*/ 30 h 132"/>
                  <a:gd name="T54" fmla="*/ 109 w 132"/>
                  <a:gd name="T55" fmla="*/ 21 h 132"/>
                  <a:gd name="T56" fmla="*/ 91 w 132"/>
                  <a:gd name="T57" fmla="*/ 27 h 132"/>
                  <a:gd name="T58" fmla="*/ 86 w 132"/>
                  <a:gd name="T59" fmla="*/ 25 h 132"/>
                  <a:gd name="T60" fmla="*/ 82 w 132"/>
                  <a:gd name="T61" fmla="*/ 18 h 132"/>
                  <a:gd name="T62" fmla="*/ 79 w 132"/>
                  <a:gd name="T63" fmla="*/ 1 h 132"/>
                  <a:gd name="T64" fmla="*/ 65 w 132"/>
                  <a:gd name="T65" fmla="*/ 3 h 132"/>
                  <a:gd name="T66" fmla="*/ 57 w 132"/>
                  <a:gd name="T67" fmla="*/ 21 h 132"/>
                  <a:gd name="T68" fmla="*/ 51 w 132"/>
                  <a:gd name="T69" fmla="*/ 22 h 132"/>
                  <a:gd name="T70" fmla="*/ 43 w 132"/>
                  <a:gd name="T71" fmla="*/ 20 h 132"/>
                  <a:gd name="T72" fmla="*/ 29 w 132"/>
                  <a:gd name="T73" fmla="*/ 11 h 132"/>
                  <a:gd name="T74" fmla="*/ 21 w 132"/>
                  <a:gd name="T75" fmla="*/ 22 h 132"/>
                  <a:gd name="T76" fmla="*/ 80 w 132"/>
                  <a:gd name="T77" fmla="*/ 85 h 132"/>
                  <a:gd name="T78" fmla="*/ 51 w 132"/>
                  <a:gd name="T79" fmla="*/ 47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132" h="132">
                    <a:moveTo>
                      <a:pt x="21" y="22"/>
                    </a:moveTo>
                    <a:cubicBezTo>
                      <a:pt x="27" y="32"/>
                      <a:pt x="27" y="32"/>
                      <a:pt x="27" y="32"/>
                    </a:cubicBezTo>
                    <a:cubicBezTo>
                      <a:pt x="29" y="36"/>
                      <a:pt x="29" y="38"/>
                      <a:pt x="27" y="40"/>
                    </a:cubicBezTo>
                    <a:cubicBezTo>
                      <a:pt x="27" y="40"/>
                      <a:pt x="27" y="40"/>
                      <a:pt x="27" y="40"/>
                    </a:cubicBezTo>
                    <a:cubicBezTo>
                      <a:pt x="26" y="42"/>
                      <a:pt x="25" y="44"/>
                      <a:pt x="24" y="46"/>
                    </a:cubicBezTo>
                    <a:cubicBezTo>
                      <a:pt x="23" y="48"/>
                      <a:pt x="21" y="50"/>
                      <a:pt x="17" y="50"/>
                    </a:cubicBezTo>
                    <a:cubicBezTo>
                      <a:pt x="5" y="49"/>
                      <a:pt x="5" y="49"/>
                      <a:pt x="5" y="49"/>
                    </a:cubicBezTo>
                    <a:cubicBezTo>
                      <a:pt x="3" y="49"/>
                      <a:pt x="1" y="51"/>
                      <a:pt x="1" y="53"/>
                    </a:cubicBezTo>
                    <a:cubicBezTo>
                      <a:pt x="0" y="62"/>
                      <a:pt x="0" y="62"/>
                      <a:pt x="0" y="62"/>
                    </a:cubicBezTo>
                    <a:cubicBezTo>
                      <a:pt x="0" y="64"/>
                      <a:pt x="1" y="66"/>
                      <a:pt x="3" y="67"/>
                    </a:cubicBezTo>
                    <a:cubicBezTo>
                      <a:pt x="15" y="69"/>
                      <a:pt x="15" y="69"/>
                      <a:pt x="15" y="69"/>
                    </a:cubicBezTo>
                    <a:cubicBezTo>
                      <a:pt x="18" y="70"/>
                      <a:pt x="20" y="72"/>
                      <a:pt x="20" y="75"/>
                    </a:cubicBezTo>
                    <a:cubicBezTo>
                      <a:pt x="21" y="77"/>
                      <a:pt x="21" y="79"/>
                      <a:pt x="22" y="82"/>
                    </a:cubicBezTo>
                    <a:cubicBezTo>
                      <a:pt x="23" y="84"/>
                      <a:pt x="23" y="86"/>
                      <a:pt x="20" y="89"/>
                    </a:cubicBezTo>
                    <a:cubicBezTo>
                      <a:pt x="11" y="97"/>
                      <a:pt x="11" y="97"/>
                      <a:pt x="11" y="97"/>
                    </a:cubicBezTo>
                    <a:cubicBezTo>
                      <a:pt x="10" y="98"/>
                      <a:pt x="10" y="101"/>
                      <a:pt x="11" y="102"/>
                    </a:cubicBezTo>
                    <a:cubicBezTo>
                      <a:pt x="17" y="110"/>
                      <a:pt x="17" y="110"/>
                      <a:pt x="17" y="110"/>
                    </a:cubicBezTo>
                    <a:cubicBezTo>
                      <a:pt x="18" y="111"/>
                      <a:pt x="20" y="112"/>
                      <a:pt x="22" y="111"/>
                    </a:cubicBezTo>
                    <a:cubicBezTo>
                      <a:pt x="32" y="105"/>
                      <a:pt x="32" y="105"/>
                      <a:pt x="32" y="105"/>
                    </a:cubicBezTo>
                    <a:cubicBezTo>
                      <a:pt x="36" y="102"/>
                      <a:pt x="38" y="103"/>
                      <a:pt x="40" y="104"/>
                    </a:cubicBezTo>
                    <a:cubicBezTo>
                      <a:pt x="42" y="106"/>
                      <a:pt x="44" y="107"/>
                      <a:pt x="45" y="108"/>
                    </a:cubicBezTo>
                    <a:cubicBezTo>
                      <a:pt x="48" y="108"/>
                      <a:pt x="49" y="110"/>
                      <a:pt x="49" y="114"/>
                    </a:cubicBezTo>
                    <a:cubicBezTo>
                      <a:pt x="49" y="126"/>
                      <a:pt x="49" y="126"/>
                      <a:pt x="49" y="126"/>
                    </a:cubicBezTo>
                    <a:cubicBezTo>
                      <a:pt x="49" y="129"/>
                      <a:pt x="51" y="130"/>
                      <a:pt x="52" y="131"/>
                    </a:cubicBezTo>
                    <a:cubicBezTo>
                      <a:pt x="62" y="132"/>
                      <a:pt x="62" y="132"/>
                      <a:pt x="62" y="132"/>
                    </a:cubicBezTo>
                    <a:cubicBezTo>
                      <a:pt x="64" y="132"/>
                      <a:pt x="66" y="131"/>
                      <a:pt x="67" y="129"/>
                    </a:cubicBezTo>
                    <a:cubicBezTo>
                      <a:pt x="69" y="117"/>
                      <a:pt x="69" y="117"/>
                      <a:pt x="69" y="117"/>
                    </a:cubicBezTo>
                    <a:cubicBezTo>
                      <a:pt x="70" y="113"/>
                      <a:pt x="72" y="112"/>
                      <a:pt x="75" y="111"/>
                    </a:cubicBezTo>
                    <a:cubicBezTo>
                      <a:pt x="75" y="111"/>
                      <a:pt x="75" y="111"/>
                      <a:pt x="75" y="111"/>
                    </a:cubicBezTo>
                    <a:cubicBezTo>
                      <a:pt x="77" y="111"/>
                      <a:pt x="79" y="110"/>
                      <a:pt x="81" y="110"/>
                    </a:cubicBezTo>
                    <a:cubicBezTo>
                      <a:pt x="81" y="110"/>
                      <a:pt x="81" y="110"/>
                      <a:pt x="81" y="110"/>
                    </a:cubicBezTo>
                    <a:cubicBezTo>
                      <a:pt x="83" y="109"/>
                      <a:pt x="85" y="109"/>
                      <a:pt x="88" y="112"/>
                    </a:cubicBezTo>
                    <a:cubicBezTo>
                      <a:pt x="97" y="120"/>
                      <a:pt x="97" y="120"/>
                      <a:pt x="97" y="120"/>
                    </a:cubicBezTo>
                    <a:cubicBezTo>
                      <a:pt x="98" y="122"/>
                      <a:pt x="101" y="122"/>
                      <a:pt x="102" y="121"/>
                    </a:cubicBezTo>
                    <a:cubicBezTo>
                      <a:pt x="110" y="115"/>
                      <a:pt x="110" y="115"/>
                      <a:pt x="110" y="115"/>
                    </a:cubicBezTo>
                    <a:cubicBezTo>
                      <a:pt x="111" y="114"/>
                      <a:pt x="112" y="112"/>
                      <a:pt x="111" y="110"/>
                    </a:cubicBezTo>
                    <a:cubicBezTo>
                      <a:pt x="104" y="100"/>
                      <a:pt x="104" y="100"/>
                      <a:pt x="104" y="100"/>
                    </a:cubicBezTo>
                    <a:cubicBezTo>
                      <a:pt x="102" y="96"/>
                      <a:pt x="103" y="94"/>
                      <a:pt x="104" y="92"/>
                    </a:cubicBezTo>
                    <a:cubicBezTo>
                      <a:pt x="104" y="92"/>
                      <a:pt x="104" y="91"/>
                      <a:pt x="104" y="91"/>
                    </a:cubicBezTo>
                    <a:cubicBezTo>
                      <a:pt x="105" y="90"/>
                      <a:pt x="106" y="88"/>
                      <a:pt x="107" y="86"/>
                    </a:cubicBezTo>
                    <a:cubicBezTo>
                      <a:pt x="107" y="86"/>
                      <a:pt x="107" y="86"/>
                      <a:pt x="107" y="86"/>
                    </a:cubicBezTo>
                    <a:cubicBezTo>
                      <a:pt x="108" y="84"/>
                      <a:pt x="110" y="82"/>
                      <a:pt x="114" y="82"/>
                    </a:cubicBezTo>
                    <a:cubicBezTo>
                      <a:pt x="126" y="83"/>
                      <a:pt x="126" y="83"/>
                      <a:pt x="126" y="83"/>
                    </a:cubicBezTo>
                    <a:cubicBezTo>
                      <a:pt x="128" y="83"/>
                      <a:pt x="130" y="81"/>
                      <a:pt x="130" y="79"/>
                    </a:cubicBezTo>
                    <a:cubicBezTo>
                      <a:pt x="132" y="70"/>
                      <a:pt x="132" y="70"/>
                      <a:pt x="132" y="70"/>
                    </a:cubicBezTo>
                    <a:cubicBezTo>
                      <a:pt x="132" y="68"/>
                      <a:pt x="131" y="66"/>
                      <a:pt x="128" y="65"/>
                    </a:cubicBezTo>
                    <a:cubicBezTo>
                      <a:pt x="117" y="63"/>
                      <a:pt x="117" y="63"/>
                      <a:pt x="117" y="63"/>
                    </a:cubicBezTo>
                    <a:cubicBezTo>
                      <a:pt x="113" y="61"/>
                      <a:pt x="112" y="59"/>
                      <a:pt x="111" y="57"/>
                    </a:cubicBezTo>
                    <a:cubicBezTo>
                      <a:pt x="111" y="57"/>
                      <a:pt x="111" y="57"/>
                      <a:pt x="111" y="57"/>
                    </a:cubicBezTo>
                    <a:cubicBezTo>
                      <a:pt x="111" y="55"/>
                      <a:pt x="110" y="53"/>
                      <a:pt x="110" y="51"/>
                    </a:cubicBezTo>
                    <a:cubicBezTo>
                      <a:pt x="110" y="51"/>
                      <a:pt x="110" y="51"/>
                      <a:pt x="110" y="51"/>
                    </a:cubicBezTo>
                    <a:cubicBezTo>
                      <a:pt x="109" y="49"/>
                      <a:pt x="109" y="46"/>
                      <a:pt x="112" y="43"/>
                    </a:cubicBezTo>
                    <a:cubicBezTo>
                      <a:pt x="120" y="35"/>
                      <a:pt x="120" y="35"/>
                      <a:pt x="120" y="35"/>
                    </a:cubicBezTo>
                    <a:cubicBezTo>
                      <a:pt x="122" y="34"/>
                      <a:pt x="122" y="31"/>
                      <a:pt x="121" y="30"/>
                    </a:cubicBezTo>
                    <a:cubicBezTo>
                      <a:pt x="115" y="22"/>
                      <a:pt x="115" y="22"/>
                      <a:pt x="115" y="22"/>
                    </a:cubicBezTo>
                    <a:cubicBezTo>
                      <a:pt x="114" y="21"/>
                      <a:pt x="112" y="20"/>
                      <a:pt x="109" y="21"/>
                    </a:cubicBezTo>
                    <a:cubicBezTo>
                      <a:pt x="100" y="27"/>
                      <a:pt x="100" y="27"/>
                      <a:pt x="100" y="27"/>
                    </a:cubicBezTo>
                    <a:cubicBezTo>
                      <a:pt x="96" y="30"/>
                      <a:pt x="93" y="29"/>
                      <a:pt x="91" y="27"/>
                    </a:cubicBezTo>
                    <a:cubicBezTo>
                      <a:pt x="91" y="27"/>
                      <a:pt x="91" y="27"/>
                      <a:pt x="91" y="27"/>
                    </a:cubicBezTo>
                    <a:cubicBezTo>
                      <a:pt x="90" y="26"/>
                      <a:pt x="88" y="25"/>
                      <a:pt x="86" y="25"/>
                    </a:cubicBezTo>
                    <a:cubicBezTo>
                      <a:pt x="86" y="25"/>
                      <a:pt x="86" y="24"/>
                      <a:pt x="86" y="24"/>
                    </a:cubicBezTo>
                    <a:cubicBezTo>
                      <a:pt x="84" y="23"/>
                      <a:pt x="82" y="22"/>
                      <a:pt x="82" y="18"/>
                    </a:cubicBezTo>
                    <a:cubicBezTo>
                      <a:pt x="82" y="6"/>
                      <a:pt x="82" y="6"/>
                      <a:pt x="82" y="6"/>
                    </a:cubicBezTo>
                    <a:cubicBezTo>
                      <a:pt x="82" y="3"/>
                      <a:pt x="80" y="1"/>
                      <a:pt x="79" y="1"/>
                    </a:cubicBezTo>
                    <a:cubicBezTo>
                      <a:pt x="69" y="0"/>
                      <a:pt x="69" y="0"/>
                      <a:pt x="69" y="0"/>
                    </a:cubicBezTo>
                    <a:cubicBezTo>
                      <a:pt x="68" y="0"/>
                      <a:pt x="66" y="1"/>
                      <a:pt x="65" y="3"/>
                    </a:cubicBezTo>
                    <a:cubicBezTo>
                      <a:pt x="62" y="15"/>
                      <a:pt x="62" y="15"/>
                      <a:pt x="62" y="15"/>
                    </a:cubicBezTo>
                    <a:cubicBezTo>
                      <a:pt x="61" y="19"/>
                      <a:pt x="59" y="20"/>
                      <a:pt x="57" y="21"/>
                    </a:cubicBezTo>
                    <a:cubicBezTo>
                      <a:pt x="57" y="21"/>
                      <a:pt x="57" y="21"/>
                      <a:pt x="57" y="21"/>
                    </a:cubicBezTo>
                    <a:cubicBezTo>
                      <a:pt x="55" y="21"/>
                      <a:pt x="53" y="22"/>
                      <a:pt x="51" y="22"/>
                    </a:cubicBezTo>
                    <a:cubicBezTo>
                      <a:pt x="51" y="22"/>
                      <a:pt x="51" y="22"/>
                      <a:pt x="51" y="22"/>
                    </a:cubicBezTo>
                    <a:cubicBezTo>
                      <a:pt x="48" y="23"/>
                      <a:pt x="46" y="23"/>
                      <a:pt x="43" y="20"/>
                    </a:cubicBezTo>
                    <a:cubicBezTo>
                      <a:pt x="35" y="12"/>
                      <a:pt x="35" y="12"/>
                      <a:pt x="35" y="12"/>
                    </a:cubicBezTo>
                    <a:cubicBezTo>
                      <a:pt x="33" y="10"/>
                      <a:pt x="31" y="10"/>
                      <a:pt x="29" y="11"/>
                    </a:cubicBezTo>
                    <a:cubicBezTo>
                      <a:pt x="22" y="17"/>
                      <a:pt x="22" y="17"/>
                      <a:pt x="22" y="17"/>
                    </a:cubicBezTo>
                    <a:cubicBezTo>
                      <a:pt x="21" y="18"/>
                      <a:pt x="20" y="20"/>
                      <a:pt x="21" y="22"/>
                    </a:cubicBezTo>
                    <a:close/>
                    <a:moveTo>
                      <a:pt x="85" y="51"/>
                    </a:moveTo>
                    <a:cubicBezTo>
                      <a:pt x="93" y="62"/>
                      <a:pt x="91" y="77"/>
                      <a:pt x="80" y="85"/>
                    </a:cubicBezTo>
                    <a:cubicBezTo>
                      <a:pt x="70" y="93"/>
                      <a:pt x="55" y="91"/>
                      <a:pt x="47" y="81"/>
                    </a:cubicBezTo>
                    <a:cubicBezTo>
                      <a:pt x="38" y="70"/>
                      <a:pt x="40" y="55"/>
                      <a:pt x="51" y="47"/>
                    </a:cubicBezTo>
                    <a:cubicBezTo>
                      <a:pt x="62" y="39"/>
                      <a:pt x="77" y="41"/>
                      <a:pt x="85" y="5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6EE8316F-7622-F26C-8281-46D70DB8CE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3277373" y="3622024"/>
              <a:ext cx="558132" cy="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3D54E34B-D799-6F33-6A60-979B29018A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 txBox="1"/>
            <p:nvPr/>
          </p:nvSpPr>
          <p:spPr>
            <a:xfrm>
              <a:off x="3187376" y="3122541"/>
              <a:ext cx="705771" cy="461665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CA" sz="1200" b="1" dirty="0">
                  <a:latin typeface="Segoe UI"/>
                  <a:cs typeface="Segoe UI"/>
                </a:rPr>
                <a:t>File</a:t>
              </a:r>
              <a:br>
                <a:rPr lang="en-CA" sz="1200" b="1" dirty="0">
                  <a:latin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CA" sz="1200" b="1" dirty="0">
                  <a:latin typeface="Segoe UI"/>
                  <a:cs typeface="Segoe UI"/>
                </a:rPr>
                <a:t>upload</a:t>
              </a:r>
              <a:endParaRPr lang="en-CA" sz="12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71" name="Group 70" descr="Language">
              <a:extLst>
                <a:ext uri="{FF2B5EF4-FFF2-40B4-BE49-F238E27FC236}">
                  <a16:creationId xmlns:a16="http://schemas.microsoft.com/office/drawing/2014/main" id="{9B379075-5F75-D508-8D70-EAA797592E2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062930" y="3243284"/>
              <a:ext cx="365759" cy="358628"/>
              <a:chOff x="7203929" y="4575567"/>
              <a:chExt cx="317550" cy="311358"/>
            </a:xfrm>
          </p:grpSpPr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F4534B66-721E-D27A-B2D0-A5D2BE25397E}"/>
                  </a:ext>
                </a:extLst>
              </p:cNvPr>
              <p:cNvSpPr/>
              <p:nvPr/>
            </p:nvSpPr>
            <p:spPr bwMode="auto">
              <a:xfrm>
                <a:off x="7203929" y="4591770"/>
                <a:ext cx="136290" cy="122192"/>
              </a:xfrm>
              <a:custGeom>
                <a:avLst/>
                <a:gdLst>
                  <a:gd name="connsiteX0" fmla="*/ 0 w 637408"/>
                  <a:gd name="connsiteY0" fmla="*/ 421480 h 526514"/>
                  <a:gd name="connsiteX1" fmla="*/ 637408 w 637408"/>
                  <a:gd name="connsiteY1" fmla="*/ 421480 h 526514"/>
                  <a:gd name="connsiteX2" fmla="*/ 637408 w 637408"/>
                  <a:gd name="connsiteY2" fmla="*/ 526514 h 526514"/>
                  <a:gd name="connsiteX3" fmla="*/ 0 w 637408"/>
                  <a:gd name="connsiteY3" fmla="*/ 526514 h 526514"/>
                  <a:gd name="connsiteX4" fmla="*/ 0 w 637408"/>
                  <a:gd name="connsiteY4" fmla="*/ 210740 h 526514"/>
                  <a:gd name="connsiteX5" fmla="*/ 317130 w 637408"/>
                  <a:gd name="connsiteY5" fmla="*/ 210740 h 526514"/>
                  <a:gd name="connsiteX6" fmla="*/ 317130 w 637408"/>
                  <a:gd name="connsiteY6" fmla="*/ 315774 h 526514"/>
                  <a:gd name="connsiteX7" fmla="*/ 0 w 637408"/>
                  <a:gd name="connsiteY7" fmla="*/ 315774 h 526514"/>
                  <a:gd name="connsiteX8" fmla="*/ 0 w 637408"/>
                  <a:gd name="connsiteY8" fmla="*/ 0 h 526514"/>
                  <a:gd name="connsiteX9" fmla="*/ 637408 w 637408"/>
                  <a:gd name="connsiteY9" fmla="*/ 0 h 526514"/>
                  <a:gd name="connsiteX10" fmla="*/ 637408 w 637408"/>
                  <a:gd name="connsiteY10" fmla="*/ 105034 h 526514"/>
                  <a:gd name="connsiteX11" fmla="*/ 0 w 637408"/>
                  <a:gd name="connsiteY11" fmla="*/ 105034 h 5265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37408" h="526514">
                    <a:moveTo>
                      <a:pt x="0" y="421480"/>
                    </a:moveTo>
                    <a:lnTo>
                      <a:pt x="637408" y="421480"/>
                    </a:lnTo>
                    <a:lnTo>
                      <a:pt x="637408" y="526514"/>
                    </a:lnTo>
                    <a:lnTo>
                      <a:pt x="0" y="526514"/>
                    </a:lnTo>
                    <a:close/>
                    <a:moveTo>
                      <a:pt x="0" y="210740"/>
                    </a:moveTo>
                    <a:lnTo>
                      <a:pt x="317130" y="210740"/>
                    </a:lnTo>
                    <a:lnTo>
                      <a:pt x="317130" y="315774"/>
                    </a:lnTo>
                    <a:lnTo>
                      <a:pt x="0" y="315774"/>
                    </a:lnTo>
                    <a:close/>
                    <a:moveTo>
                      <a:pt x="0" y="0"/>
                    </a:moveTo>
                    <a:lnTo>
                      <a:pt x="637408" y="0"/>
                    </a:lnTo>
                    <a:lnTo>
                      <a:pt x="637408" y="105034"/>
                    </a:lnTo>
                    <a:lnTo>
                      <a:pt x="0" y="105034"/>
                    </a:lnTo>
                    <a:close/>
                  </a:path>
                </a:pathLst>
              </a:custGeom>
              <a:solidFill>
                <a:srgbClr val="50E6FF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33320" tIns="106656" rIns="133320" bIns="106656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67977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58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B588770E-D423-1BD8-A71F-F6B5C5E6DA7E}"/>
                  </a:ext>
                </a:extLst>
              </p:cNvPr>
              <p:cNvSpPr/>
              <p:nvPr/>
            </p:nvSpPr>
            <p:spPr bwMode="auto">
              <a:xfrm>
                <a:off x="7385189" y="4764733"/>
                <a:ext cx="136290" cy="122192"/>
              </a:xfrm>
              <a:custGeom>
                <a:avLst/>
                <a:gdLst>
                  <a:gd name="connsiteX0" fmla="*/ 0 w 637408"/>
                  <a:gd name="connsiteY0" fmla="*/ 421480 h 526514"/>
                  <a:gd name="connsiteX1" fmla="*/ 637408 w 637408"/>
                  <a:gd name="connsiteY1" fmla="*/ 421480 h 526514"/>
                  <a:gd name="connsiteX2" fmla="*/ 637408 w 637408"/>
                  <a:gd name="connsiteY2" fmla="*/ 526514 h 526514"/>
                  <a:gd name="connsiteX3" fmla="*/ 0 w 637408"/>
                  <a:gd name="connsiteY3" fmla="*/ 526514 h 526514"/>
                  <a:gd name="connsiteX4" fmla="*/ 0 w 637408"/>
                  <a:gd name="connsiteY4" fmla="*/ 210740 h 526514"/>
                  <a:gd name="connsiteX5" fmla="*/ 317130 w 637408"/>
                  <a:gd name="connsiteY5" fmla="*/ 210740 h 526514"/>
                  <a:gd name="connsiteX6" fmla="*/ 317130 w 637408"/>
                  <a:gd name="connsiteY6" fmla="*/ 315774 h 526514"/>
                  <a:gd name="connsiteX7" fmla="*/ 0 w 637408"/>
                  <a:gd name="connsiteY7" fmla="*/ 315774 h 526514"/>
                  <a:gd name="connsiteX8" fmla="*/ 0 w 637408"/>
                  <a:gd name="connsiteY8" fmla="*/ 0 h 526514"/>
                  <a:gd name="connsiteX9" fmla="*/ 637408 w 637408"/>
                  <a:gd name="connsiteY9" fmla="*/ 0 h 526514"/>
                  <a:gd name="connsiteX10" fmla="*/ 637408 w 637408"/>
                  <a:gd name="connsiteY10" fmla="*/ 105034 h 526514"/>
                  <a:gd name="connsiteX11" fmla="*/ 0 w 637408"/>
                  <a:gd name="connsiteY11" fmla="*/ 105034 h 5265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37408" h="526514">
                    <a:moveTo>
                      <a:pt x="0" y="421480"/>
                    </a:moveTo>
                    <a:lnTo>
                      <a:pt x="637408" y="421480"/>
                    </a:lnTo>
                    <a:lnTo>
                      <a:pt x="637408" y="526514"/>
                    </a:lnTo>
                    <a:lnTo>
                      <a:pt x="0" y="526514"/>
                    </a:lnTo>
                    <a:close/>
                    <a:moveTo>
                      <a:pt x="0" y="210740"/>
                    </a:moveTo>
                    <a:lnTo>
                      <a:pt x="317130" y="210740"/>
                    </a:lnTo>
                    <a:lnTo>
                      <a:pt x="317130" y="315774"/>
                    </a:lnTo>
                    <a:lnTo>
                      <a:pt x="0" y="315774"/>
                    </a:lnTo>
                    <a:close/>
                    <a:moveTo>
                      <a:pt x="0" y="0"/>
                    </a:moveTo>
                    <a:lnTo>
                      <a:pt x="637408" y="0"/>
                    </a:lnTo>
                    <a:lnTo>
                      <a:pt x="637408" y="105034"/>
                    </a:lnTo>
                    <a:lnTo>
                      <a:pt x="0" y="105034"/>
                    </a:lnTo>
                    <a:close/>
                  </a:path>
                </a:pathLst>
              </a:custGeom>
              <a:solidFill>
                <a:schemeClr val="accent2"/>
              </a:solidFill>
              <a:ln w="12700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33320" tIns="106656" rIns="133320" bIns="106656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67977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58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87D0AB8E-B431-36BC-B63D-9BB4C02F291F}"/>
                  </a:ext>
                </a:extLst>
              </p:cNvPr>
              <p:cNvSpPr/>
              <p:nvPr/>
            </p:nvSpPr>
            <p:spPr bwMode="auto">
              <a:xfrm rot="18188466">
                <a:off x="7214503" y="4631172"/>
                <a:ext cx="290936" cy="179726"/>
              </a:xfrm>
              <a:custGeom>
                <a:avLst/>
                <a:gdLst>
                  <a:gd name="connsiteX0" fmla="*/ 72342 w 509381"/>
                  <a:gd name="connsiteY0" fmla="*/ 25018 h 341542"/>
                  <a:gd name="connsiteX1" fmla="*/ 67298 w 509381"/>
                  <a:gd name="connsiteY1" fmla="*/ 32041 h 341542"/>
                  <a:gd name="connsiteX2" fmla="*/ 43259 w 509381"/>
                  <a:gd name="connsiteY2" fmla="*/ 173878 h 341542"/>
                  <a:gd name="connsiteX3" fmla="*/ 50859 w 509381"/>
                  <a:gd name="connsiteY3" fmla="*/ 196938 h 341542"/>
                  <a:gd name="connsiteX4" fmla="*/ 79332 w 509381"/>
                  <a:gd name="connsiteY4" fmla="*/ 186206 h 341542"/>
                  <a:gd name="connsiteX5" fmla="*/ 60605 w 509381"/>
                  <a:gd name="connsiteY5" fmla="*/ 275386 h 341542"/>
                  <a:gd name="connsiteX6" fmla="*/ 0 w 509381"/>
                  <a:gd name="connsiteY6" fmla="*/ 216104 h 341542"/>
                  <a:gd name="connsiteX7" fmla="*/ 24323 w 509381"/>
                  <a:gd name="connsiteY7" fmla="*/ 206937 h 341542"/>
                  <a:gd name="connsiteX8" fmla="*/ 15225 w 509381"/>
                  <a:gd name="connsiteY8" fmla="*/ 179331 h 341542"/>
                  <a:gd name="connsiteX9" fmla="*/ 42625 w 509381"/>
                  <a:gd name="connsiteY9" fmla="*/ 17665 h 341542"/>
                  <a:gd name="connsiteX10" fmla="*/ 55313 w 509381"/>
                  <a:gd name="connsiteY10" fmla="*/ 0 h 341542"/>
                  <a:gd name="connsiteX11" fmla="*/ 463819 w 509381"/>
                  <a:gd name="connsiteY11" fmla="*/ 71088 h 341542"/>
                  <a:gd name="connsiteX12" fmla="*/ 509381 w 509381"/>
                  <a:gd name="connsiteY12" fmla="*/ 142583 h 341542"/>
                  <a:gd name="connsiteX13" fmla="*/ 474254 w 509381"/>
                  <a:gd name="connsiteY13" fmla="*/ 142583 h 341542"/>
                  <a:gd name="connsiteX14" fmla="*/ 471059 w 509381"/>
                  <a:gd name="connsiteY14" fmla="*/ 185182 h 341542"/>
                  <a:gd name="connsiteX15" fmla="*/ 350884 w 509381"/>
                  <a:gd name="connsiteY15" fmla="*/ 341542 h 341542"/>
                  <a:gd name="connsiteX16" fmla="*/ 337746 w 509381"/>
                  <a:gd name="connsiteY16" fmla="*/ 316191 h 341542"/>
                  <a:gd name="connsiteX17" fmla="*/ 446495 w 509381"/>
                  <a:gd name="connsiteY17" fmla="*/ 159805 h 341542"/>
                  <a:gd name="connsiteX18" fmla="*/ 446962 w 509381"/>
                  <a:gd name="connsiteY18" fmla="*/ 142583 h 341542"/>
                  <a:gd name="connsiteX19" fmla="*/ 418256 w 509381"/>
                  <a:gd name="connsiteY19" fmla="*/ 142583 h 3415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09381" h="341542">
                    <a:moveTo>
                      <a:pt x="72342" y="25018"/>
                    </a:moveTo>
                    <a:lnTo>
                      <a:pt x="67298" y="32041"/>
                    </a:lnTo>
                    <a:cubicBezTo>
                      <a:pt x="42761" y="74239"/>
                      <a:pt x="33649" y="124657"/>
                      <a:pt x="43259" y="173878"/>
                    </a:cubicBezTo>
                    <a:lnTo>
                      <a:pt x="50859" y="196938"/>
                    </a:lnTo>
                    <a:lnTo>
                      <a:pt x="79332" y="186206"/>
                    </a:lnTo>
                    <a:lnTo>
                      <a:pt x="60605" y="275386"/>
                    </a:lnTo>
                    <a:lnTo>
                      <a:pt x="0" y="216104"/>
                    </a:lnTo>
                    <a:lnTo>
                      <a:pt x="24323" y="206937"/>
                    </a:lnTo>
                    <a:lnTo>
                      <a:pt x="15225" y="179331"/>
                    </a:lnTo>
                    <a:cubicBezTo>
                      <a:pt x="4271" y="123230"/>
                      <a:pt x="14657" y="65762"/>
                      <a:pt x="42625" y="17665"/>
                    </a:cubicBezTo>
                    <a:lnTo>
                      <a:pt x="55313" y="0"/>
                    </a:lnTo>
                    <a:close/>
                    <a:moveTo>
                      <a:pt x="463819" y="71088"/>
                    </a:moveTo>
                    <a:lnTo>
                      <a:pt x="509381" y="142583"/>
                    </a:lnTo>
                    <a:lnTo>
                      <a:pt x="474254" y="142583"/>
                    </a:lnTo>
                    <a:lnTo>
                      <a:pt x="471059" y="185182"/>
                    </a:lnTo>
                    <a:cubicBezTo>
                      <a:pt x="456630" y="250192"/>
                      <a:pt x="414554" y="308545"/>
                      <a:pt x="350884" y="341542"/>
                    </a:cubicBezTo>
                    <a:lnTo>
                      <a:pt x="337746" y="316191"/>
                    </a:lnTo>
                    <a:cubicBezTo>
                      <a:pt x="399814" y="284026"/>
                      <a:pt x="438492" y="224396"/>
                      <a:pt x="446495" y="159805"/>
                    </a:cubicBezTo>
                    <a:lnTo>
                      <a:pt x="446962" y="142583"/>
                    </a:lnTo>
                    <a:lnTo>
                      <a:pt x="418256" y="142583"/>
                    </a:lnTo>
                    <a:close/>
                  </a:path>
                </a:pathLst>
              </a:custGeom>
              <a:solidFill>
                <a:srgbClr val="0078D4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33320" tIns="106656" rIns="133320" bIns="106656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67977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58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ED58A4A7-82A5-CA5A-2E5C-F2C2FFBC87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 txBox="1"/>
            <p:nvPr/>
          </p:nvSpPr>
          <p:spPr>
            <a:xfrm>
              <a:off x="7587488" y="3559748"/>
              <a:ext cx="1270869" cy="461665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200" dirty="0">
                  <a:latin typeface="Segoe UI"/>
                  <a:cs typeface="Segoe UI"/>
                </a:rPr>
                <a:t>Azure AI Language</a:t>
              </a:r>
              <a:endParaRPr lang="en-CA" sz="1200" dirty="0">
                <a:latin typeface="Segoe UI"/>
                <a:cs typeface="Segoe UI"/>
              </a:endParaRPr>
            </a:p>
          </p:txBody>
        </p:sp>
        <p:pic>
          <p:nvPicPr>
            <p:cNvPr id="76" name="Graphic 1">
              <a:extLst>
                <a:ext uri="{FF2B5EF4-FFF2-40B4-BE49-F238E27FC236}">
                  <a16:creationId xmlns:a16="http://schemas.microsoft.com/office/drawing/2014/main" id="{475425D7-19A1-982B-759C-872E6E2BF1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7995862" y="4215083"/>
              <a:ext cx="465704" cy="383944"/>
            </a:xfrm>
            <a:prstGeom prst="rect">
              <a:avLst/>
            </a:prstGeom>
          </p:spPr>
        </p:pic>
        <p:sp>
          <p:nvSpPr>
            <p:cNvPr id="77" name="Rectangle: Rounded Corners 76">
              <a:extLst>
                <a:ext uri="{FF2B5EF4-FFF2-40B4-BE49-F238E27FC236}">
                  <a16:creationId xmlns:a16="http://schemas.microsoft.com/office/drawing/2014/main" id="{F80E0CDA-26EB-460A-7614-CF906B8D57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4959807" y="2973157"/>
              <a:ext cx="1136193" cy="1903201"/>
            </a:xfrm>
            <a:prstGeom prst="roundRect">
              <a:avLst>
                <a:gd name="adj" fmla="val 20696"/>
              </a:avLst>
            </a:prstGeom>
            <a:noFill/>
            <a:ln>
              <a:solidFill>
                <a:srgbClr val="0070C0"/>
              </a:solidFill>
              <a:prstDash val="lg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88666CC8-B80D-6CB2-E902-609CA72771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6121518" y="3680476"/>
              <a:ext cx="290089" cy="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23D117CD-4198-AE0D-AA0A-1438572A84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 txBox="1"/>
            <p:nvPr/>
          </p:nvSpPr>
          <p:spPr>
            <a:xfrm>
              <a:off x="5071679" y="2959304"/>
              <a:ext cx="959867" cy="276999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CA" sz="1200" b="1" dirty="0">
                  <a:latin typeface="Segoe UI"/>
                  <a:cs typeface="Segoe UI"/>
                </a:rPr>
                <a:t>Extraction</a:t>
              </a:r>
              <a:endParaRPr lang="en-CA" sz="12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0" name="Rectangle: Rounded Corners 79">
              <a:extLst>
                <a:ext uri="{FF2B5EF4-FFF2-40B4-BE49-F238E27FC236}">
                  <a16:creationId xmlns:a16="http://schemas.microsoft.com/office/drawing/2014/main" id="{2D1D59AD-04BC-9DF7-7578-04B3017DA0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414029" y="3003337"/>
              <a:ext cx="952840" cy="1873021"/>
            </a:xfrm>
            <a:prstGeom prst="roundRect">
              <a:avLst>
                <a:gd name="adj" fmla="val 20696"/>
              </a:avLst>
            </a:prstGeom>
            <a:noFill/>
            <a:ln>
              <a:solidFill>
                <a:srgbClr val="0070C0"/>
              </a:solidFill>
              <a:prstDash val="lg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F673200A-3B9D-F5B9-69D2-2264F54119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 txBox="1"/>
            <p:nvPr/>
          </p:nvSpPr>
          <p:spPr>
            <a:xfrm>
              <a:off x="6428385" y="2954772"/>
              <a:ext cx="959867" cy="276999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CA" sz="1200" b="1" dirty="0">
                  <a:latin typeface="Segoe UI"/>
                  <a:cs typeface="Segoe UI"/>
                </a:rPr>
                <a:t>Storage</a:t>
              </a:r>
              <a:endParaRPr lang="en-CA" sz="12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82" name="Graphic 81">
              <a:extLst>
                <a:ext uri="{FF2B5EF4-FFF2-40B4-BE49-F238E27FC236}">
                  <a16:creationId xmlns:a16="http://schemas.microsoft.com/office/drawing/2014/main" id="{D55B5941-40E5-F8D3-D576-BFC46E223E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636658" y="3563695"/>
              <a:ext cx="497283" cy="497283"/>
            </a:xfrm>
            <a:prstGeom prst="rect">
              <a:avLst/>
            </a:prstGeom>
          </p:spPr>
        </p:pic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B4BC3224-3C24-7346-1C75-564683E5C7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 txBox="1"/>
            <p:nvPr/>
          </p:nvSpPr>
          <p:spPr>
            <a:xfrm>
              <a:off x="6354162" y="4044751"/>
              <a:ext cx="105214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200" dirty="0">
                  <a:latin typeface="Segoe UI" panose="020B0502040204020203" pitchFamily="34" charset="0"/>
                  <a:cs typeface="Segoe UI" panose="020B0502040204020203" pitchFamily="34" charset="0"/>
                </a:rPr>
                <a:t>Azure</a:t>
              </a:r>
              <a:br>
                <a:rPr lang="en-US" sz="1200" dirty="0">
                  <a:latin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US" sz="1200" dirty="0">
                  <a:latin typeface="Segoe UI" panose="020B0502040204020203" pitchFamily="34" charset="0"/>
                  <a:cs typeface="Segoe UI" panose="020B0502040204020203" pitchFamily="34" charset="0"/>
                </a:rPr>
                <a:t>Blob Storage</a:t>
              </a:r>
            </a:p>
          </p:txBody>
        </p:sp>
        <p:sp>
          <p:nvSpPr>
            <p:cNvPr id="84" name="Rectangle: Rounded Corners 83">
              <a:extLst>
                <a:ext uri="{FF2B5EF4-FFF2-40B4-BE49-F238E27FC236}">
                  <a16:creationId xmlns:a16="http://schemas.microsoft.com/office/drawing/2014/main" id="{0F23A757-9C30-71BD-711A-EA42AB2B79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662358" y="3003339"/>
              <a:ext cx="1106075" cy="1873021"/>
            </a:xfrm>
            <a:prstGeom prst="roundRect">
              <a:avLst>
                <a:gd name="adj" fmla="val 20696"/>
              </a:avLst>
            </a:prstGeom>
            <a:noFill/>
            <a:ln>
              <a:solidFill>
                <a:srgbClr val="0070C0"/>
              </a:solidFill>
              <a:prstDash val="lg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0451D409-E1EA-C7E6-2605-DC9E27358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 txBox="1"/>
            <p:nvPr/>
          </p:nvSpPr>
          <p:spPr>
            <a:xfrm>
              <a:off x="7718683" y="2969544"/>
              <a:ext cx="10142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CA" sz="1200" b="1">
                  <a:latin typeface="Segoe UI" panose="020B0502040204020203" pitchFamily="34" charset="0"/>
                  <a:cs typeface="Segoe UI" panose="020B0502040204020203" pitchFamily="34" charset="0"/>
                </a:rPr>
                <a:t>Enrichment</a:t>
              </a:r>
            </a:p>
          </p:txBody>
        </p: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77C95C0A-6278-5860-E53F-AA880A2478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8218285" y="3972487"/>
              <a:ext cx="0" cy="289827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14323412-9E6B-9F39-B025-5CFCB5A471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7375258" y="3678744"/>
              <a:ext cx="292862" cy="1732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8" name="Graphic 87">
              <a:extLst>
                <a:ext uri="{FF2B5EF4-FFF2-40B4-BE49-F238E27FC236}">
                  <a16:creationId xmlns:a16="http://schemas.microsoft.com/office/drawing/2014/main" id="{1BCCCB14-7586-5D15-541E-61A706E0A2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297339" y="3420381"/>
              <a:ext cx="459099" cy="497283"/>
            </a:xfrm>
            <a:prstGeom prst="rect">
              <a:avLst/>
            </a:prstGeom>
          </p:spPr>
        </p:pic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56CF504F-4D73-4E10-90FB-1279225775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 txBox="1"/>
            <p:nvPr/>
          </p:nvSpPr>
          <p:spPr>
            <a:xfrm>
              <a:off x="8991470" y="3864954"/>
              <a:ext cx="10521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200">
                  <a:latin typeface="Segoe UI" panose="020B0502040204020203" pitchFamily="34" charset="0"/>
                  <a:cs typeface="Segoe UI" panose="020B0502040204020203" pitchFamily="34" charset="0"/>
                </a:rPr>
                <a:t>Azure</a:t>
              </a:r>
              <a:br>
                <a:rPr lang="en-US" sz="1200">
                  <a:latin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US" sz="1200">
                  <a:latin typeface="Segoe UI" panose="020B0502040204020203" pitchFamily="34" charset="0"/>
                  <a:cs typeface="Segoe UI" panose="020B0502040204020203" pitchFamily="34" charset="0"/>
                </a:rPr>
                <a:t>Blob Storage</a:t>
              </a:r>
            </a:p>
          </p:txBody>
        </p: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C4404FA7-EACB-0414-AC76-CCE12DE2E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8943489" y="3705116"/>
              <a:ext cx="34369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F7FA800F-C2FE-1C49-5997-AB49276A00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 txBox="1"/>
            <p:nvPr/>
          </p:nvSpPr>
          <p:spPr>
            <a:xfrm>
              <a:off x="9643625" y="1393382"/>
              <a:ext cx="2820766" cy="307776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>
                <a:defRPr/>
              </a:pPr>
              <a:r>
                <a:rPr lang="en-US" sz="1400" b="1">
                  <a:latin typeface="Segoe UI"/>
                  <a:cs typeface="Segoe UI"/>
                </a:rPr>
                <a:t>Interact and visualize </a:t>
              </a:r>
              <a:endParaRPr lang="en-CA" sz="1400" b="1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4D5D2E0D-A400-F58E-1004-FF1B49A9C0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56438" y="3698247"/>
              <a:ext cx="432333" cy="1256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3" name="Picture 92">
              <a:extLst>
                <a:ext uri="{FF2B5EF4-FFF2-40B4-BE49-F238E27FC236}">
                  <a16:creationId xmlns:a16="http://schemas.microsoft.com/office/drawing/2014/main" id="{B9E3FCF3-BDC0-2DD1-61C7-82759069B5C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0910453" y="3811793"/>
              <a:ext cx="400050" cy="400050"/>
            </a:xfrm>
            <a:prstGeom prst="rect">
              <a:avLst/>
            </a:prstGeom>
          </p:spPr>
        </p:pic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A75933BA-2F18-6DE0-3CBA-549E063116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 txBox="1"/>
            <p:nvPr/>
          </p:nvSpPr>
          <p:spPr>
            <a:xfrm>
              <a:off x="10581390" y="3542624"/>
              <a:ext cx="1052148" cy="307777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b="1" dirty="0">
                  <a:latin typeface="Segoe UI"/>
                  <a:cs typeface="Segoe UI"/>
                </a:rPr>
                <a:t>Web app</a:t>
              </a:r>
              <a:endParaRPr lang="en-US" sz="14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95" name="Picture 94">
              <a:extLst>
                <a:ext uri="{FF2B5EF4-FFF2-40B4-BE49-F238E27FC236}">
                  <a16:creationId xmlns:a16="http://schemas.microsoft.com/office/drawing/2014/main" id="{DAE810CE-430A-8561-721B-81459F0EF9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3377118" y="2707477"/>
              <a:ext cx="349250" cy="349250"/>
            </a:xfrm>
            <a:prstGeom prst="rect">
              <a:avLst/>
            </a:prstGeom>
          </p:spPr>
        </p:pic>
        <p:pic>
          <p:nvPicPr>
            <p:cNvPr id="96" name="Picture 95">
              <a:extLst>
                <a:ext uri="{FF2B5EF4-FFF2-40B4-BE49-F238E27FC236}">
                  <a16:creationId xmlns:a16="http://schemas.microsoft.com/office/drawing/2014/main" id="{0986B8AA-D83F-41E5-7024-B3F940AA8B0D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5320120" y="2563809"/>
              <a:ext cx="349250" cy="349250"/>
            </a:xfrm>
            <a:prstGeom prst="rect">
              <a:avLst/>
            </a:prstGeom>
          </p:spPr>
        </p:pic>
        <p:pic>
          <p:nvPicPr>
            <p:cNvPr id="97" name="Picture 96">
              <a:extLst>
                <a:ext uri="{FF2B5EF4-FFF2-40B4-BE49-F238E27FC236}">
                  <a16:creationId xmlns:a16="http://schemas.microsoft.com/office/drawing/2014/main" id="{3BE60322-8FBE-CC90-9189-911290EED75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9732443" y="3024213"/>
              <a:ext cx="349250" cy="349250"/>
            </a:xfrm>
            <a:prstGeom prst="rect">
              <a:avLst/>
            </a:prstGeom>
          </p:spPr>
        </p:pic>
        <p:pic>
          <p:nvPicPr>
            <p:cNvPr id="98" name="Picture 97">
              <a:extLst>
                <a:ext uri="{FF2B5EF4-FFF2-40B4-BE49-F238E27FC236}">
                  <a16:creationId xmlns:a16="http://schemas.microsoft.com/office/drawing/2014/main" id="{11DDC710-BADD-6079-AA46-02110A9A2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7352918" y="3188625"/>
              <a:ext cx="329496" cy="329496"/>
            </a:xfrm>
            <a:prstGeom prst="rect">
              <a:avLst/>
            </a:prstGeom>
          </p:spPr>
        </p:pic>
        <p:pic>
          <p:nvPicPr>
            <p:cNvPr id="99" name="Picture 98">
              <a:extLst>
                <a:ext uri="{FF2B5EF4-FFF2-40B4-BE49-F238E27FC236}">
                  <a16:creationId xmlns:a16="http://schemas.microsoft.com/office/drawing/2014/main" id="{F0D131B5-C720-922C-6E51-3032D58BF055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7767593" y="3965248"/>
              <a:ext cx="349250" cy="3492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314846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BA272-A32F-648B-DA5E-CEAC46B42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Montserrat Semi Bold"/>
              </a:rPr>
              <a:t>Document processing.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F85D2E-A612-E373-633D-946C7F498940}"/>
              </a:ext>
            </a:extLst>
          </p:cNvPr>
          <p:cNvSpPr/>
          <p:nvPr/>
        </p:nvSpPr>
        <p:spPr bwMode="auto">
          <a:xfrm>
            <a:off x="-21336" y="6281874"/>
            <a:ext cx="9211056" cy="546496"/>
          </a:xfrm>
          <a:prstGeom prst="rect">
            <a:avLst/>
          </a:prstGeom>
          <a:solidFill>
            <a:srgbClr val="00ADEF"/>
          </a:solidFill>
          <a:ln>
            <a:noFill/>
          </a:ln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fr-CA" sz="135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7175A63-74B4-6D10-14B2-6F56B30125F1}"/>
              </a:ext>
            </a:extLst>
          </p:cNvPr>
          <p:cNvSpPr/>
          <p:nvPr/>
        </p:nvSpPr>
        <p:spPr bwMode="auto">
          <a:xfrm rot="5400000">
            <a:off x="4497107" y="2165388"/>
            <a:ext cx="174170" cy="9211054"/>
          </a:xfrm>
          <a:prstGeom prst="rect">
            <a:avLst/>
          </a:prstGeom>
          <a:solidFill>
            <a:srgbClr val="214368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fr-CA" sz="1350"/>
          </a:p>
        </p:txBody>
      </p:sp>
      <p:pic>
        <p:nvPicPr>
          <p:cNvPr id="9" name="Picture Placeholder 32" descr="A picture containing object&#10;&#10;Description generated with high confidence">
            <a:extLst>
              <a:ext uri="{FF2B5EF4-FFF2-40B4-BE49-F238E27FC236}">
                <a16:creationId xmlns:a16="http://schemas.microsoft.com/office/drawing/2014/main" id="{F2E91F52-7DD4-D223-43D1-3DBBD1B5582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0" r="4685"/>
          <a:stretch/>
        </p:blipFill>
        <p:spPr>
          <a:xfrm>
            <a:off x="8545252" y="6317950"/>
            <a:ext cx="523385" cy="59628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29E52F5-69F0-E633-1AC5-39EC07F3BA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935" y="1834699"/>
            <a:ext cx="8763856" cy="3323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6733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BA272-A32F-648B-DA5E-CEAC46B42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Montserrat Semi Bold"/>
              </a:rPr>
              <a:t>Useful links.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3AE053-45D1-29FF-71DA-E3F6E8AE2E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>
                <a:latin typeface="Montserrat" panose="00000500000000000000" pitchFamily="2" charset="0"/>
                <a:hlinkClick r:id="rId2"/>
              </a:rPr>
              <a:t>https://azure.microsoft.com/en-us/products/ai-services?activetab=pivot:azureopenaiservicetab</a:t>
            </a:r>
            <a:r>
              <a:rPr lang="en-US" dirty="0">
                <a:latin typeface="Montserrat" panose="00000500000000000000" pitchFamily="2" charset="0"/>
              </a:rPr>
              <a:t>.</a:t>
            </a:r>
          </a:p>
          <a:p>
            <a:pPr marL="0" indent="0">
              <a:buNone/>
            </a:pPr>
            <a:endParaRPr lang="en-US" dirty="0">
              <a:latin typeface="Montserrat" panose="00000500000000000000" pitchFamily="2" charset="0"/>
            </a:endParaRPr>
          </a:p>
          <a:p>
            <a:r>
              <a:rPr lang="en-US" dirty="0">
                <a:latin typeface="Montserrat" panose="00000500000000000000" pitchFamily="2" charset="0"/>
                <a:hlinkClick r:id="rId3"/>
              </a:rPr>
              <a:t>https://ai.azure.com/</a:t>
            </a:r>
            <a:endParaRPr lang="en-US" dirty="0">
              <a:latin typeface="Montserrat" panose="00000500000000000000" pitchFamily="2" charset="0"/>
            </a:endParaRPr>
          </a:p>
          <a:p>
            <a:pPr marL="0" indent="0">
              <a:buNone/>
            </a:pPr>
            <a:endParaRPr lang="en-US" dirty="0">
              <a:latin typeface="Montserrat" panose="00000500000000000000" pitchFamily="2" charset="0"/>
            </a:endParaRPr>
          </a:p>
          <a:p>
            <a:r>
              <a:rPr lang="en-US" dirty="0">
                <a:latin typeface="Montserrat" panose="00000500000000000000" pitchFamily="2" charset="0"/>
                <a:hlinkClick r:id="rId4"/>
              </a:rPr>
              <a:t>https://learn.microsoft.com/en-us/azure/ai-services/responsible-use-of-ai-overview</a:t>
            </a:r>
            <a:endParaRPr lang="en-US" dirty="0">
              <a:latin typeface="Montserrat" panose="00000500000000000000" pitchFamily="2" charset="0"/>
            </a:endParaRPr>
          </a:p>
          <a:p>
            <a:endParaRPr lang="en-US" dirty="0">
              <a:latin typeface="Montserrat" panose="00000500000000000000" pitchFamily="2" charset="0"/>
            </a:endParaRPr>
          </a:p>
          <a:p>
            <a:r>
              <a:rPr lang="en-US" dirty="0">
                <a:latin typeface="Montserrat" panose="00000500000000000000" pitchFamily="2" charset="0"/>
                <a:hlinkClick r:id="rId5"/>
              </a:rPr>
              <a:t>https://learn.microsoft.com/en-us/credentials/browse/?terms=AI</a:t>
            </a:r>
            <a:endParaRPr lang="en-US" dirty="0">
              <a:latin typeface="Montserrat" panose="00000500000000000000" pitchFamily="2" charset="0"/>
            </a:endParaRPr>
          </a:p>
          <a:p>
            <a:endParaRPr lang="en-US" dirty="0">
              <a:latin typeface="Montserrat" panose="00000500000000000000" pitchFamily="2" charset="0"/>
            </a:endParaRPr>
          </a:p>
          <a:p>
            <a:endParaRPr lang="en-US" dirty="0">
              <a:latin typeface="Montserrat" panose="00000500000000000000" pitchFamily="2" charset="0"/>
            </a:endParaRPr>
          </a:p>
          <a:p>
            <a:endParaRPr lang="en-US" dirty="0">
              <a:latin typeface="Montserrat" panose="00000500000000000000" pitchFamily="2" charset="0"/>
            </a:endParaRPr>
          </a:p>
          <a:p>
            <a:endParaRPr lang="en-US" dirty="0">
              <a:latin typeface="Montserrat" panose="00000500000000000000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F85D2E-A612-E373-633D-946C7F498940}"/>
              </a:ext>
            </a:extLst>
          </p:cNvPr>
          <p:cNvSpPr/>
          <p:nvPr/>
        </p:nvSpPr>
        <p:spPr bwMode="auto">
          <a:xfrm>
            <a:off x="-21336" y="6281874"/>
            <a:ext cx="9211056" cy="546496"/>
          </a:xfrm>
          <a:prstGeom prst="rect">
            <a:avLst/>
          </a:prstGeom>
          <a:solidFill>
            <a:srgbClr val="00ADEF"/>
          </a:solidFill>
          <a:ln>
            <a:noFill/>
          </a:ln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fr-CA" sz="135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7175A63-74B4-6D10-14B2-6F56B30125F1}"/>
              </a:ext>
            </a:extLst>
          </p:cNvPr>
          <p:cNvSpPr/>
          <p:nvPr/>
        </p:nvSpPr>
        <p:spPr bwMode="auto">
          <a:xfrm rot="5400000">
            <a:off x="4497107" y="2165388"/>
            <a:ext cx="174170" cy="9211054"/>
          </a:xfrm>
          <a:prstGeom prst="rect">
            <a:avLst/>
          </a:prstGeom>
          <a:solidFill>
            <a:srgbClr val="214368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fr-CA" sz="1350"/>
          </a:p>
        </p:txBody>
      </p:sp>
      <p:pic>
        <p:nvPicPr>
          <p:cNvPr id="9" name="Picture Placeholder 32" descr="A picture containing object&#10;&#10;Description generated with high confidence">
            <a:extLst>
              <a:ext uri="{FF2B5EF4-FFF2-40B4-BE49-F238E27FC236}">
                <a16:creationId xmlns:a16="http://schemas.microsoft.com/office/drawing/2014/main" id="{F2E91F52-7DD4-D223-43D1-3DBBD1B5582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0" r="4685"/>
          <a:stretch/>
        </p:blipFill>
        <p:spPr>
          <a:xfrm>
            <a:off x="8545252" y="6317950"/>
            <a:ext cx="523385" cy="596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939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BA272-A32F-648B-DA5E-CEAC46B42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Montserrat Semi Bold"/>
              </a:rPr>
              <a:t>Useful links.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3AE053-45D1-29FF-71DA-E3F6E8AE2E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Montserrat" panose="00000500000000000000" pitchFamily="2" charset="0"/>
                <a:hlinkClick r:id="rId2"/>
              </a:rPr>
              <a:t>https://learn.microsoft.com/en-us/azure/architecture/ai-ml/architecture/intelligent-apps-image-processing</a:t>
            </a:r>
            <a:r>
              <a:rPr lang="en-US" dirty="0">
                <a:latin typeface="Montserrat" panose="00000500000000000000" pitchFamily="2" charset="0"/>
              </a:rPr>
              <a:t>.</a:t>
            </a:r>
          </a:p>
          <a:p>
            <a:pPr marL="0" indent="0">
              <a:buNone/>
            </a:pPr>
            <a:endParaRPr lang="en-US" dirty="0">
              <a:latin typeface="Montserrat" panose="00000500000000000000" pitchFamily="2" charset="0"/>
            </a:endParaRPr>
          </a:p>
          <a:p>
            <a:endParaRPr lang="en-US" dirty="0">
              <a:latin typeface="Montserrat" panose="00000500000000000000" pitchFamily="2" charset="0"/>
            </a:endParaRPr>
          </a:p>
          <a:p>
            <a:endParaRPr lang="en-US" dirty="0">
              <a:latin typeface="Montserrat" panose="00000500000000000000" pitchFamily="2" charset="0"/>
            </a:endParaRPr>
          </a:p>
          <a:p>
            <a:endParaRPr lang="en-US" dirty="0">
              <a:latin typeface="Montserrat" panose="00000500000000000000" pitchFamily="2" charset="0"/>
            </a:endParaRPr>
          </a:p>
          <a:p>
            <a:endParaRPr lang="en-US" dirty="0">
              <a:latin typeface="Montserrat" panose="00000500000000000000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F85D2E-A612-E373-633D-946C7F498940}"/>
              </a:ext>
            </a:extLst>
          </p:cNvPr>
          <p:cNvSpPr/>
          <p:nvPr/>
        </p:nvSpPr>
        <p:spPr bwMode="auto">
          <a:xfrm>
            <a:off x="-21336" y="6281874"/>
            <a:ext cx="9211056" cy="546496"/>
          </a:xfrm>
          <a:prstGeom prst="rect">
            <a:avLst/>
          </a:prstGeom>
          <a:solidFill>
            <a:srgbClr val="00ADEF"/>
          </a:solidFill>
          <a:ln>
            <a:noFill/>
          </a:ln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fr-CA" sz="135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7175A63-74B4-6D10-14B2-6F56B30125F1}"/>
              </a:ext>
            </a:extLst>
          </p:cNvPr>
          <p:cNvSpPr/>
          <p:nvPr/>
        </p:nvSpPr>
        <p:spPr bwMode="auto">
          <a:xfrm rot="5400000">
            <a:off x="4497107" y="2165388"/>
            <a:ext cx="174170" cy="9211054"/>
          </a:xfrm>
          <a:prstGeom prst="rect">
            <a:avLst/>
          </a:prstGeom>
          <a:solidFill>
            <a:srgbClr val="214368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fr-CA" sz="1350"/>
          </a:p>
        </p:txBody>
      </p:sp>
      <p:pic>
        <p:nvPicPr>
          <p:cNvPr id="9" name="Picture Placeholder 32" descr="A picture containing object&#10;&#10;Description generated with high confidence">
            <a:extLst>
              <a:ext uri="{FF2B5EF4-FFF2-40B4-BE49-F238E27FC236}">
                <a16:creationId xmlns:a16="http://schemas.microsoft.com/office/drawing/2014/main" id="{F2E91F52-7DD4-D223-43D1-3DBBD1B5582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0" r="4685"/>
          <a:stretch/>
        </p:blipFill>
        <p:spPr>
          <a:xfrm>
            <a:off x="8545252" y="6317950"/>
            <a:ext cx="523385" cy="596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1421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8469CE-7E0A-4D31-C67A-A4C966A727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erson's face with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668A7A64-DBE6-E7EB-2640-40AC666DB2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336" y="1714665"/>
            <a:ext cx="4066494" cy="3012063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14D088CF-03E0-CA1A-3D0B-29B70CA6427F}"/>
              </a:ext>
            </a:extLst>
          </p:cNvPr>
          <p:cNvSpPr/>
          <p:nvPr/>
        </p:nvSpPr>
        <p:spPr bwMode="auto">
          <a:xfrm>
            <a:off x="0" y="5216"/>
            <a:ext cx="865617" cy="6852782"/>
          </a:xfrm>
          <a:prstGeom prst="rect">
            <a:avLst/>
          </a:prstGeom>
          <a:solidFill>
            <a:schemeClr val="accent2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CA" sz="13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00AE5C1-E275-E1F7-7F52-EC478682B8E4}"/>
              </a:ext>
            </a:extLst>
          </p:cNvPr>
          <p:cNvSpPr/>
          <p:nvPr/>
        </p:nvSpPr>
        <p:spPr bwMode="auto">
          <a:xfrm>
            <a:off x="625043" y="-26317"/>
            <a:ext cx="240574" cy="6884317"/>
          </a:xfrm>
          <a:prstGeom prst="rect">
            <a:avLst/>
          </a:prstGeom>
          <a:solidFill>
            <a:schemeClr val="accent3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CA" sz="13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1" name="Picture Placeholder 32" descr="A picture containing object&#10;&#10;Description generated with high confidence">
            <a:extLst>
              <a:ext uri="{FF2B5EF4-FFF2-40B4-BE49-F238E27FC236}">
                <a16:creationId xmlns:a16="http://schemas.microsoft.com/office/drawing/2014/main" id="{80087747-9D5D-2A9A-8913-C96037BFE53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0" r="4685"/>
          <a:stretch/>
        </p:blipFill>
        <p:spPr>
          <a:xfrm>
            <a:off x="49872" y="209178"/>
            <a:ext cx="523385" cy="596285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892B79EB-4187-66C5-CBC2-25865EAE93C8}"/>
              </a:ext>
            </a:extLst>
          </p:cNvPr>
          <p:cNvGrpSpPr/>
          <p:nvPr/>
        </p:nvGrpSpPr>
        <p:grpSpPr>
          <a:xfrm>
            <a:off x="3834174" y="2333487"/>
            <a:ext cx="4943122" cy="2393241"/>
            <a:chOff x="3759746" y="4343419"/>
            <a:chExt cx="4943122" cy="2393241"/>
          </a:xfrm>
        </p:grpSpPr>
        <p:pic>
          <p:nvPicPr>
            <p:cNvPr id="7" name="Picture 6" descr="A qr code with a star in the middle&#10;&#10;Description automatically generated">
              <a:extLst>
                <a:ext uri="{FF2B5EF4-FFF2-40B4-BE49-F238E27FC236}">
                  <a16:creationId xmlns:a16="http://schemas.microsoft.com/office/drawing/2014/main" id="{9CA63352-7548-64D9-DCF7-DAFB541FCD3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59746" y="4980109"/>
              <a:ext cx="1624508" cy="1624508"/>
            </a:xfrm>
            <a:prstGeom prst="rect">
              <a:avLst/>
            </a:prstGeom>
          </p:spPr>
        </p:pic>
        <p:pic>
          <p:nvPicPr>
            <p:cNvPr id="9" name="Picture 8" descr="A qr code with a dinosaur&#10;&#10;Description automatically generated">
              <a:extLst>
                <a:ext uri="{FF2B5EF4-FFF2-40B4-BE49-F238E27FC236}">
                  <a16:creationId xmlns:a16="http://schemas.microsoft.com/office/drawing/2014/main" id="{193D6143-5DCD-3D35-6665-A20C0E92854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16428" y="4814566"/>
              <a:ext cx="1922094" cy="1922094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60A7FEE-33DD-79DF-BD86-5D892DFF273F}"/>
                </a:ext>
              </a:extLst>
            </p:cNvPr>
            <p:cNvSpPr txBox="1"/>
            <p:nvPr/>
          </p:nvSpPr>
          <p:spPr>
            <a:xfrm>
              <a:off x="4030331" y="4343419"/>
              <a:ext cx="14617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>
                  <a:solidFill>
                    <a:schemeClr val="accent2"/>
                  </a:solidFill>
                  <a:latin typeface="Montserrat" panose="02000505000000020004" pitchFamily="2" charset="0"/>
                  <a:ea typeface="Open Sans" panose="020B0606030504020204" pitchFamily="34" charset="0"/>
                  <a:cs typeface="Open Sans" panose="020B0606030504020204" pitchFamily="34" charset="0"/>
                </a:rPr>
                <a:t>Socials</a:t>
              </a:r>
              <a:endParaRPr 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DC543ED-2B25-0C70-757C-B4D2E6F155A1}"/>
                </a:ext>
              </a:extLst>
            </p:cNvPr>
            <p:cNvSpPr txBox="1"/>
            <p:nvPr/>
          </p:nvSpPr>
          <p:spPr>
            <a:xfrm>
              <a:off x="6674011" y="4343419"/>
              <a:ext cx="20288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>
                  <a:solidFill>
                    <a:schemeClr val="accent2"/>
                  </a:solidFill>
                  <a:latin typeface="Montserrat" panose="02000505000000020004" pitchFamily="2" charset="0"/>
                  <a:ea typeface="Open Sans" panose="020B0606030504020204" pitchFamily="34" charset="0"/>
                  <a:cs typeface="Open Sans" panose="020B0606030504020204" pitchFamily="34" charset="0"/>
                </a:rPr>
                <a:t>Schedule time with me!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72731573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Freeform 6"/>
          <p:cNvSpPr>
            <a:spLocks/>
          </p:cNvSpPr>
          <p:nvPr/>
        </p:nvSpPr>
        <p:spPr bwMode="auto">
          <a:xfrm rot="5400000" flipH="1">
            <a:off x="4033144" y="660738"/>
            <a:ext cx="34289" cy="635802"/>
          </a:xfrm>
          <a:custGeom>
            <a:avLst/>
            <a:gdLst>
              <a:gd name="T0" fmla="*/ 22 w 71"/>
              <a:gd name="T1" fmla="*/ 859 h 859"/>
              <a:gd name="T2" fmla="*/ 0 w 71"/>
              <a:gd name="T3" fmla="*/ 836 h 859"/>
              <a:gd name="T4" fmla="*/ 0 w 71"/>
              <a:gd name="T5" fmla="*/ 23 h 859"/>
              <a:gd name="T6" fmla="*/ 22 w 71"/>
              <a:gd name="T7" fmla="*/ 0 h 859"/>
              <a:gd name="T8" fmla="*/ 48 w 71"/>
              <a:gd name="T9" fmla="*/ 0 h 859"/>
              <a:gd name="T10" fmla="*/ 71 w 71"/>
              <a:gd name="T11" fmla="*/ 23 h 859"/>
              <a:gd name="T12" fmla="*/ 71 w 71"/>
              <a:gd name="T13" fmla="*/ 836 h 859"/>
              <a:gd name="T14" fmla="*/ 48 w 71"/>
              <a:gd name="T15" fmla="*/ 859 h 859"/>
              <a:gd name="T16" fmla="*/ 22 w 71"/>
              <a:gd name="T17" fmla="*/ 859 h 8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71" h="859">
                <a:moveTo>
                  <a:pt x="22" y="859"/>
                </a:moveTo>
                <a:cubicBezTo>
                  <a:pt x="10" y="859"/>
                  <a:pt x="0" y="849"/>
                  <a:pt x="0" y="836"/>
                </a:cubicBezTo>
                <a:cubicBezTo>
                  <a:pt x="0" y="23"/>
                  <a:pt x="0" y="23"/>
                  <a:pt x="0" y="23"/>
                </a:cubicBezTo>
                <a:cubicBezTo>
                  <a:pt x="0" y="11"/>
                  <a:pt x="10" y="0"/>
                  <a:pt x="22" y="0"/>
                </a:cubicBezTo>
                <a:cubicBezTo>
                  <a:pt x="48" y="0"/>
                  <a:pt x="48" y="0"/>
                  <a:pt x="48" y="0"/>
                </a:cubicBezTo>
                <a:cubicBezTo>
                  <a:pt x="61" y="0"/>
                  <a:pt x="71" y="11"/>
                  <a:pt x="71" y="23"/>
                </a:cubicBezTo>
                <a:cubicBezTo>
                  <a:pt x="71" y="836"/>
                  <a:pt x="71" y="836"/>
                  <a:pt x="71" y="836"/>
                </a:cubicBezTo>
                <a:cubicBezTo>
                  <a:pt x="71" y="849"/>
                  <a:pt x="61" y="859"/>
                  <a:pt x="48" y="859"/>
                </a:cubicBezTo>
                <a:lnTo>
                  <a:pt x="22" y="85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fr-CA" sz="1350"/>
          </a:p>
        </p:txBody>
      </p:sp>
      <p:sp>
        <p:nvSpPr>
          <p:cNvPr id="53" name="TextBox 52"/>
          <p:cNvSpPr txBox="1">
            <a:spLocks/>
          </p:cNvSpPr>
          <p:nvPr/>
        </p:nvSpPr>
        <p:spPr>
          <a:xfrm>
            <a:off x="3603548" y="209178"/>
            <a:ext cx="5173753" cy="4616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  <a:latin typeface="Montserrat" panose="0200050500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Microsoft MVP.</a:t>
            </a:r>
          </a:p>
        </p:txBody>
      </p:sp>
      <p:sp>
        <p:nvSpPr>
          <p:cNvPr id="54" name="Freeform 6"/>
          <p:cNvSpPr>
            <a:spLocks/>
          </p:cNvSpPr>
          <p:nvPr/>
        </p:nvSpPr>
        <p:spPr bwMode="auto">
          <a:xfrm rot="5400000" flipH="1">
            <a:off x="4033144" y="2111068"/>
            <a:ext cx="34289" cy="635802"/>
          </a:xfrm>
          <a:custGeom>
            <a:avLst/>
            <a:gdLst>
              <a:gd name="T0" fmla="*/ 22 w 71"/>
              <a:gd name="T1" fmla="*/ 859 h 859"/>
              <a:gd name="T2" fmla="*/ 0 w 71"/>
              <a:gd name="T3" fmla="*/ 836 h 859"/>
              <a:gd name="T4" fmla="*/ 0 w 71"/>
              <a:gd name="T5" fmla="*/ 23 h 859"/>
              <a:gd name="T6" fmla="*/ 22 w 71"/>
              <a:gd name="T7" fmla="*/ 0 h 859"/>
              <a:gd name="T8" fmla="*/ 48 w 71"/>
              <a:gd name="T9" fmla="*/ 0 h 859"/>
              <a:gd name="T10" fmla="*/ 71 w 71"/>
              <a:gd name="T11" fmla="*/ 23 h 859"/>
              <a:gd name="T12" fmla="*/ 71 w 71"/>
              <a:gd name="T13" fmla="*/ 836 h 859"/>
              <a:gd name="T14" fmla="*/ 48 w 71"/>
              <a:gd name="T15" fmla="*/ 859 h 859"/>
              <a:gd name="T16" fmla="*/ 22 w 71"/>
              <a:gd name="T17" fmla="*/ 859 h 8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71" h="859">
                <a:moveTo>
                  <a:pt x="22" y="859"/>
                </a:moveTo>
                <a:cubicBezTo>
                  <a:pt x="10" y="859"/>
                  <a:pt x="0" y="849"/>
                  <a:pt x="0" y="836"/>
                </a:cubicBezTo>
                <a:cubicBezTo>
                  <a:pt x="0" y="23"/>
                  <a:pt x="0" y="23"/>
                  <a:pt x="0" y="23"/>
                </a:cubicBezTo>
                <a:cubicBezTo>
                  <a:pt x="0" y="11"/>
                  <a:pt x="10" y="0"/>
                  <a:pt x="22" y="0"/>
                </a:cubicBezTo>
                <a:cubicBezTo>
                  <a:pt x="48" y="0"/>
                  <a:pt x="48" y="0"/>
                  <a:pt x="48" y="0"/>
                </a:cubicBezTo>
                <a:cubicBezTo>
                  <a:pt x="61" y="0"/>
                  <a:pt x="71" y="11"/>
                  <a:pt x="71" y="23"/>
                </a:cubicBezTo>
                <a:cubicBezTo>
                  <a:pt x="71" y="836"/>
                  <a:pt x="71" y="836"/>
                  <a:pt x="71" y="836"/>
                </a:cubicBezTo>
                <a:cubicBezTo>
                  <a:pt x="71" y="849"/>
                  <a:pt x="61" y="859"/>
                  <a:pt x="48" y="859"/>
                </a:cubicBezTo>
                <a:lnTo>
                  <a:pt x="22" y="85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fr-CA" sz="135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9D4B619-BA82-4C34-A68C-C2474289CA77}"/>
              </a:ext>
            </a:extLst>
          </p:cNvPr>
          <p:cNvSpPr txBox="1">
            <a:spLocks/>
          </p:cNvSpPr>
          <p:nvPr/>
        </p:nvSpPr>
        <p:spPr>
          <a:xfrm>
            <a:off x="3603546" y="1102171"/>
            <a:ext cx="5173753" cy="83099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endParaRPr lang="en-US" sz="2400" dirty="0">
              <a:solidFill>
                <a:schemeClr val="accent2"/>
              </a:solidFill>
              <a:latin typeface="Montserrat" panose="02000505000000020004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sz="2400" dirty="0">
                <a:solidFill>
                  <a:schemeClr val="accent2"/>
                </a:solidFill>
                <a:latin typeface="Montserrat" panose="0200050500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Client Partner at </a:t>
            </a:r>
            <a:r>
              <a:rPr lang="en-US" sz="2400" dirty="0" err="1">
                <a:solidFill>
                  <a:schemeClr val="accent2"/>
                </a:solidFill>
                <a:latin typeface="Montserrat" panose="0200050500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Geneca</a:t>
            </a:r>
            <a:r>
              <a:rPr lang="en-US" sz="2400" dirty="0">
                <a:solidFill>
                  <a:schemeClr val="accent2"/>
                </a:solidFill>
                <a:latin typeface="Montserrat" panose="0200050500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  <a:endParaRPr lang="en-US" sz="2400" dirty="0">
              <a:solidFill>
                <a:srgbClr val="DA612E"/>
              </a:solidFill>
              <a:latin typeface="Montserrat" panose="02000505000000020004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63548F9-4237-4CCF-A73F-D2225D214E8B}"/>
              </a:ext>
            </a:extLst>
          </p:cNvPr>
          <p:cNvSpPr txBox="1">
            <a:spLocks/>
          </p:cNvSpPr>
          <p:nvPr/>
        </p:nvSpPr>
        <p:spPr>
          <a:xfrm>
            <a:off x="3603546" y="2857503"/>
            <a:ext cx="5173753" cy="83099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  <a:latin typeface="Montserrat" panose="0200050500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Spend time with family, movies, videogames, soccer.</a:t>
            </a:r>
          </a:p>
        </p:txBody>
      </p:sp>
      <p:sp>
        <p:nvSpPr>
          <p:cNvPr id="11" name="Freeform 6">
            <a:extLst>
              <a:ext uri="{FF2B5EF4-FFF2-40B4-BE49-F238E27FC236}">
                <a16:creationId xmlns:a16="http://schemas.microsoft.com/office/drawing/2014/main" id="{3F4B9507-4845-46AB-A1B2-BC3501277326}"/>
              </a:ext>
            </a:extLst>
          </p:cNvPr>
          <p:cNvSpPr>
            <a:spLocks/>
          </p:cNvSpPr>
          <p:nvPr/>
        </p:nvSpPr>
        <p:spPr bwMode="auto">
          <a:xfrm rot="5400000" flipH="1">
            <a:off x="4033144" y="3919937"/>
            <a:ext cx="34289" cy="635802"/>
          </a:xfrm>
          <a:custGeom>
            <a:avLst/>
            <a:gdLst>
              <a:gd name="T0" fmla="*/ 22 w 71"/>
              <a:gd name="T1" fmla="*/ 859 h 859"/>
              <a:gd name="T2" fmla="*/ 0 w 71"/>
              <a:gd name="T3" fmla="*/ 836 h 859"/>
              <a:gd name="T4" fmla="*/ 0 w 71"/>
              <a:gd name="T5" fmla="*/ 23 h 859"/>
              <a:gd name="T6" fmla="*/ 22 w 71"/>
              <a:gd name="T7" fmla="*/ 0 h 859"/>
              <a:gd name="T8" fmla="*/ 48 w 71"/>
              <a:gd name="T9" fmla="*/ 0 h 859"/>
              <a:gd name="T10" fmla="*/ 71 w 71"/>
              <a:gd name="T11" fmla="*/ 23 h 859"/>
              <a:gd name="T12" fmla="*/ 71 w 71"/>
              <a:gd name="T13" fmla="*/ 836 h 859"/>
              <a:gd name="T14" fmla="*/ 48 w 71"/>
              <a:gd name="T15" fmla="*/ 859 h 859"/>
              <a:gd name="T16" fmla="*/ 22 w 71"/>
              <a:gd name="T17" fmla="*/ 859 h 8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71" h="859">
                <a:moveTo>
                  <a:pt x="22" y="859"/>
                </a:moveTo>
                <a:cubicBezTo>
                  <a:pt x="10" y="859"/>
                  <a:pt x="0" y="849"/>
                  <a:pt x="0" y="836"/>
                </a:cubicBezTo>
                <a:cubicBezTo>
                  <a:pt x="0" y="23"/>
                  <a:pt x="0" y="23"/>
                  <a:pt x="0" y="23"/>
                </a:cubicBezTo>
                <a:cubicBezTo>
                  <a:pt x="0" y="11"/>
                  <a:pt x="10" y="0"/>
                  <a:pt x="22" y="0"/>
                </a:cubicBezTo>
                <a:cubicBezTo>
                  <a:pt x="48" y="0"/>
                  <a:pt x="48" y="0"/>
                  <a:pt x="48" y="0"/>
                </a:cubicBezTo>
                <a:cubicBezTo>
                  <a:pt x="61" y="0"/>
                  <a:pt x="71" y="11"/>
                  <a:pt x="71" y="23"/>
                </a:cubicBezTo>
                <a:cubicBezTo>
                  <a:pt x="71" y="836"/>
                  <a:pt x="71" y="836"/>
                  <a:pt x="71" y="836"/>
                </a:cubicBezTo>
                <a:cubicBezTo>
                  <a:pt x="71" y="849"/>
                  <a:pt x="61" y="859"/>
                  <a:pt x="48" y="859"/>
                </a:cubicBezTo>
                <a:lnTo>
                  <a:pt x="22" y="85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fr-CA" sz="1350"/>
          </a:p>
        </p:txBody>
      </p:sp>
      <p:pic>
        <p:nvPicPr>
          <p:cNvPr id="8" name="Picture 7" descr="A person's face with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44C64EC2-03D5-F616-8B90-7154F29D04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336" y="1714665"/>
            <a:ext cx="4066494" cy="3012063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05032EBD-4F9D-66A3-239C-77F6514EECB2}"/>
              </a:ext>
            </a:extLst>
          </p:cNvPr>
          <p:cNvSpPr/>
          <p:nvPr/>
        </p:nvSpPr>
        <p:spPr bwMode="auto">
          <a:xfrm>
            <a:off x="0" y="5216"/>
            <a:ext cx="865617" cy="6852782"/>
          </a:xfrm>
          <a:prstGeom prst="rect">
            <a:avLst/>
          </a:prstGeom>
          <a:solidFill>
            <a:schemeClr val="accent2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CA" sz="13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5162039-7941-5F23-BA35-AB1091B91C2C}"/>
              </a:ext>
            </a:extLst>
          </p:cNvPr>
          <p:cNvSpPr/>
          <p:nvPr/>
        </p:nvSpPr>
        <p:spPr bwMode="auto">
          <a:xfrm>
            <a:off x="625043" y="-26317"/>
            <a:ext cx="240574" cy="6884317"/>
          </a:xfrm>
          <a:prstGeom prst="rect">
            <a:avLst/>
          </a:prstGeom>
          <a:solidFill>
            <a:schemeClr val="accent3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CA" sz="13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1" name="Picture Placeholder 32" descr="A picture containing object&#10;&#10;Description generated with high confidence">
            <a:extLst>
              <a:ext uri="{FF2B5EF4-FFF2-40B4-BE49-F238E27FC236}">
                <a16:creationId xmlns:a16="http://schemas.microsoft.com/office/drawing/2014/main" id="{0F4ED5D1-8D7C-CB88-6304-FAF0A6CC05A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0" r="4685"/>
          <a:stretch/>
        </p:blipFill>
        <p:spPr>
          <a:xfrm>
            <a:off x="49872" y="209178"/>
            <a:ext cx="523385" cy="596285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4D178322-1B8F-A484-30B1-5B529A820CEB}"/>
              </a:ext>
            </a:extLst>
          </p:cNvPr>
          <p:cNvGrpSpPr/>
          <p:nvPr/>
        </p:nvGrpSpPr>
        <p:grpSpPr>
          <a:xfrm>
            <a:off x="3759746" y="4343419"/>
            <a:ext cx="4943122" cy="2393241"/>
            <a:chOff x="3759746" y="4343419"/>
            <a:chExt cx="4943122" cy="2393241"/>
          </a:xfrm>
        </p:grpSpPr>
        <p:pic>
          <p:nvPicPr>
            <p:cNvPr id="7" name="Picture 6" descr="A qr code with a star in the middle&#10;&#10;Description automatically generated">
              <a:extLst>
                <a:ext uri="{FF2B5EF4-FFF2-40B4-BE49-F238E27FC236}">
                  <a16:creationId xmlns:a16="http://schemas.microsoft.com/office/drawing/2014/main" id="{F04B4402-896C-B164-3F51-8D5F53A06B7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59746" y="4980109"/>
              <a:ext cx="1624508" cy="1624508"/>
            </a:xfrm>
            <a:prstGeom prst="rect">
              <a:avLst/>
            </a:prstGeom>
          </p:spPr>
        </p:pic>
        <p:pic>
          <p:nvPicPr>
            <p:cNvPr id="12" name="Picture 11" descr="A qr code with a dinosaur&#10;&#10;Description automatically generated">
              <a:extLst>
                <a:ext uri="{FF2B5EF4-FFF2-40B4-BE49-F238E27FC236}">
                  <a16:creationId xmlns:a16="http://schemas.microsoft.com/office/drawing/2014/main" id="{8F2D8103-7E46-208A-9265-94B08735E1A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16428" y="4814566"/>
              <a:ext cx="1922094" cy="1922094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C7F08DA-0572-E33E-556C-8DF8CD5070B0}"/>
                </a:ext>
              </a:extLst>
            </p:cNvPr>
            <p:cNvSpPr txBox="1"/>
            <p:nvPr/>
          </p:nvSpPr>
          <p:spPr>
            <a:xfrm>
              <a:off x="4030331" y="4343419"/>
              <a:ext cx="14617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>
                  <a:solidFill>
                    <a:schemeClr val="accent2"/>
                  </a:solidFill>
                  <a:latin typeface="Montserrat" panose="02000505000000020004" pitchFamily="2" charset="0"/>
                  <a:ea typeface="Open Sans" panose="020B0606030504020204" pitchFamily="34" charset="0"/>
                  <a:cs typeface="Open Sans" panose="020B0606030504020204" pitchFamily="34" charset="0"/>
                </a:rPr>
                <a:t>Socials</a:t>
              </a:r>
              <a:endParaRPr 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EF32F86-4190-9FC6-6EF1-3283AAAAC256}"/>
                </a:ext>
              </a:extLst>
            </p:cNvPr>
            <p:cNvSpPr txBox="1"/>
            <p:nvPr/>
          </p:nvSpPr>
          <p:spPr>
            <a:xfrm>
              <a:off x="6674011" y="4343419"/>
              <a:ext cx="20288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>
                  <a:solidFill>
                    <a:schemeClr val="accent2"/>
                  </a:solidFill>
                  <a:latin typeface="Montserrat" panose="02000505000000020004" pitchFamily="2" charset="0"/>
                  <a:ea typeface="Open Sans" panose="020B0606030504020204" pitchFamily="34" charset="0"/>
                  <a:cs typeface="Open Sans" panose="020B0606030504020204" pitchFamily="34" charset="0"/>
                </a:rPr>
                <a:t>Schedule time with me!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81691531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53" grpId="0"/>
      <p:bldP spid="54" grpId="0" animBg="1"/>
      <p:bldP spid="30" grpId="0"/>
      <p:bldP spid="31" grpId="0"/>
      <p:bldP spid="11" grpId="0" animBg="1"/>
      <p:bldP spid="19" grpId="0" animBg="1"/>
      <p:bldP spid="2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BA272-A32F-648B-DA5E-CEAC46B42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Montserrat Semi Bold"/>
              </a:rPr>
              <a:t>Agenda</a:t>
            </a:r>
          </a:p>
        </p:txBody>
      </p:sp>
      <p:graphicFrame>
        <p:nvGraphicFramePr>
          <p:cNvPr id="11" name="Content Placeholder 2">
            <a:extLst>
              <a:ext uri="{FF2B5EF4-FFF2-40B4-BE49-F238E27FC236}">
                <a16:creationId xmlns:a16="http://schemas.microsoft.com/office/drawing/2014/main" id="{425CB40F-1BA0-D2D9-DD65-EEAD203AAA8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26163436"/>
              </p:ext>
            </p:extLst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76F85D2E-A612-E373-633D-946C7F498940}"/>
              </a:ext>
            </a:extLst>
          </p:cNvPr>
          <p:cNvSpPr/>
          <p:nvPr/>
        </p:nvSpPr>
        <p:spPr bwMode="auto">
          <a:xfrm>
            <a:off x="-21336" y="6281874"/>
            <a:ext cx="9211056" cy="546496"/>
          </a:xfrm>
          <a:prstGeom prst="rect">
            <a:avLst/>
          </a:prstGeom>
          <a:solidFill>
            <a:srgbClr val="00ADEF"/>
          </a:solidFill>
          <a:ln>
            <a:noFill/>
          </a:ln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fr-CA" sz="135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7175A63-74B4-6D10-14B2-6F56B30125F1}"/>
              </a:ext>
            </a:extLst>
          </p:cNvPr>
          <p:cNvSpPr/>
          <p:nvPr/>
        </p:nvSpPr>
        <p:spPr bwMode="auto">
          <a:xfrm rot="5400000">
            <a:off x="4497107" y="2165388"/>
            <a:ext cx="174170" cy="9211054"/>
          </a:xfrm>
          <a:prstGeom prst="rect">
            <a:avLst/>
          </a:prstGeom>
          <a:solidFill>
            <a:srgbClr val="214368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fr-CA" sz="1350"/>
          </a:p>
        </p:txBody>
      </p:sp>
      <p:pic>
        <p:nvPicPr>
          <p:cNvPr id="9" name="Picture Placeholder 32" descr="A picture containing object&#10;&#10;Description generated with high confidence">
            <a:extLst>
              <a:ext uri="{FF2B5EF4-FFF2-40B4-BE49-F238E27FC236}">
                <a16:creationId xmlns:a16="http://schemas.microsoft.com/office/drawing/2014/main" id="{F2E91F52-7DD4-D223-43D1-3DBBD1B5582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0" r="4685"/>
          <a:stretch/>
        </p:blipFill>
        <p:spPr>
          <a:xfrm>
            <a:off x="8545252" y="6317950"/>
            <a:ext cx="523385" cy="596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8414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TextBox 229">
            <a:extLst>
              <a:ext uri="{FF2B5EF4-FFF2-40B4-BE49-F238E27FC236}">
                <a16:creationId xmlns:a16="http://schemas.microsoft.com/office/drawing/2014/main" id="{9FD5F569-5125-603E-18F9-C7A3B5D5A706}"/>
              </a:ext>
            </a:extLst>
          </p:cNvPr>
          <p:cNvSpPr txBox="1"/>
          <p:nvPr/>
        </p:nvSpPr>
        <p:spPr>
          <a:xfrm>
            <a:off x="437056" y="5182729"/>
            <a:ext cx="1058267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99984">
              <a:defRPr/>
            </a:pPr>
            <a:r>
              <a:rPr lang="en-US" sz="1050" b="1" kern="0">
                <a:solidFill>
                  <a:srgbClr val="FFFFFF"/>
                </a:solidFill>
                <a:latin typeface="Segoe UI Semibold" panose="020B0502040204020203" pitchFamily="34" charset="0"/>
                <a:ea typeface="Arial" charset="0"/>
                <a:cs typeface="Segoe UI Semibold" panose="020B0502040204020203" pitchFamily="34" charset="0"/>
              </a:rPr>
              <a:t>ML Platform</a:t>
            </a:r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DE836F1B-1A6E-067D-0F03-B10511EB022C}"/>
              </a:ext>
            </a:extLst>
          </p:cNvPr>
          <p:cNvSpPr txBox="1"/>
          <p:nvPr/>
        </p:nvSpPr>
        <p:spPr>
          <a:xfrm>
            <a:off x="446907" y="4247149"/>
            <a:ext cx="1737551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99984">
              <a:defRPr/>
            </a:pPr>
            <a:r>
              <a:rPr lang="en-US" sz="1050" b="1" kern="0">
                <a:solidFill>
                  <a:srgbClr val="FFFFFF"/>
                </a:solidFill>
                <a:latin typeface="Segoe UI Semibold" panose="020B0502040204020203" pitchFamily="34" charset="0"/>
                <a:ea typeface="Arial" charset="0"/>
                <a:cs typeface="Segoe UI Semibold" panose="020B0502040204020203" pitchFamily="34" charset="0"/>
              </a:rPr>
              <a:t>Customizable AI Models</a:t>
            </a:r>
          </a:p>
        </p:txBody>
      </p:sp>
      <p:sp>
        <p:nvSpPr>
          <p:cNvPr id="231" name="TextBox 230">
            <a:extLst>
              <a:ext uri="{FF2B5EF4-FFF2-40B4-BE49-F238E27FC236}">
                <a16:creationId xmlns:a16="http://schemas.microsoft.com/office/drawing/2014/main" id="{3745BBE3-4F48-ADD8-3736-5F05C8359CC3}"/>
              </a:ext>
            </a:extLst>
          </p:cNvPr>
          <p:cNvSpPr txBox="1"/>
          <p:nvPr/>
        </p:nvSpPr>
        <p:spPr>
          <a:xfrm>
            <a:off x="448275" y="4474605"/>
            <a:ext cx="1058267" cy="2135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99984">
              <a:defRPr/>
            </a:pPr>
            <a:r>
              <a:rPr lang="en-US" sz="788" kern="0">
                <a:solidFill>
                  <a:srgbClr val="FFFFFF"/>
                </a:solidFill>
                <a:latin typeface="Segoe UI"/>
                <a:ea typeface="Arial" charset="0"/>
                <a:cs typeface="Segoe UI" panose="020B0502040204020203" pitchFamily="34" charset="0"/>
              </a:rPr>
              <a:t>Azure AI services</a:t>
            </a:r>
          </a:p>
        </p:txBody>
      </p:sp>
      <p:sp>
        <p:nvSpPr>
          <p:cNvPr id="304" name="TextBox 303">
            <a:extLst>
              <a:ext uri="{FF2B5EF4-FFF2-40B4-BE49-F238E27FC236}">
                <a16:creationId xmlns:a16="http://schemas.microsoft.com/office/drawing/2014/main" id="{2A988C05-FDDD-9ABB-178D-F3814AEACF33}"/>
              </a:ext>
            </a:extLst>
          </p:cNvPr>
          <p:cNvSpPr txBox="1"/>
          <p:nvPr/>
        </p:nvSpPr>
        <p:spPr>
          <a:xfrm>
            <a:off x="441197" y="3451550"/>
            <a:ext cx="164592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99984">
              <a:defRPr/>
            </a:pPr>
            <a:r>
              <a:rPr lang="en-US" sz="1050" b="1" kern="0">
                <a:solidFill>
                  <a:srgbClr val="FFFFFF"/>
                </a:solidFill>
                <a:latin typeface="Segoe UI Semibold" panose="020B0502040204020203" pitchFamily="34" charset="0"/>
                <a:ea typeface="Arial" charset="0"/>
                <a:cs typeface="Segoe UI Semibold" panose="020B0502040204020203" pitchFamily="34" charset="0"/>
              </a:rPr>
              <a:t>Scenario-Based Services</a:t>
            </a:r>
          </a:p>
        </p:txBody>
      </p:sp>
      <p:sp>
        <p:nvSpPr>
          <p:cNvPr id="305" name="TextBox 304">
            <a:extLst>
              <a:ext uri="{FF2B5EF4-FFF2-40B4-BE49-F238E27FC236}">
                <a16:creationId xmlns:a16="http://schemas.microsoft.com/office/drawing/2014/main" id="{A701C4AB-F3F9-B835-183F-FE2F01630269}"/>
              </a:ext>
            </a:extLst>
          </p:cNvPr>
          <p:cNvSpPr txBox="1"/>
          <p:nvPr/>
        </p:nvSpPr>
        <p:spPr>
          <a:xfrm>
            <a:off x="441198" y="3651496"/>
            <a:ext cx="1072558" cy="2135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99984">
              <a:defRPr/>
            </a:pPr>
            <a:r>
              <a:rPr lang="en-US" sz="788" kern="0">
                <a:solidFill>
                  <a:srgbClr val="FFFFFF"/>
                </a:solidFill>
                <a:latin typeface="Segoe UI"/>
                <a:ea typeface="Arial" charset="0"/>
                <a:cs typeface="Segoe UI" panose="020B0502040204020203" pitchFamily="34" charset="0"/>
              </a:rPr>
              <a:t>Azure AI services</a:t>
            </a:r>
          </a:p>
        </p:txBody>
      </p:sp>
      <p:sp>
        <p:nvSpPr>
          <p:cNvPr id="309" name="TextBox 308">
            <a:extLst>
              <a:ext uri="{FF2B5EF4-FFF2-40B4-BE49-F238E27FC236}">
                <a16:creationId xmlns:a16="http://schemas.microsoft.com/office/drawing/2014/main" id="{41FE4C9A-531F-1C41-2AEE-B514AE2CB8E3}"/>
              </a:ext>
            </a:extLst>
          </p:cNvPr>
          <p:cNvSpPr txBox="1"/>
          <p:nvPr/>
        </p:nvSpPr>
        <p:spPr>
          <a:xfrm>
            <a:off x="437057" y="2657677"/>
            <a:ext cx="144018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99984">
              <a:defRPr/>
            </a:pPr>
            <a:r>
              <a:rPr lang="en-US" sz="1050" b="1" kern="0">
                <a:solidFill>
                  <a:srgbClr val="FFFFFF"/>
                </a:solidFill>
                <a:latin typeface="Segoe UI Semibold" panose="020B0502040204020203" pitchFamily="34" charset="0"/>
                <a:ea typeface="Arial" charset="0"/>
                <a:cs typeface="Segoe UI Semibold" panose="020B0502040204020203" pitchFamily="34" charset="0"/>
              </a:rPr>
              <a:t>Application Platform</a:t>
            </a:r>
          </a:p>
        </p:txBody>
      </p:sp>
      <p:sp>
        <p:nvSpPr>
          <p:cNvPr id="311" name="TextBox 310">
            <a:extLst>
              <a:ext uri="{FF2B5EF4-FFF2-40B4-BE49-F238E27FC236}">
                <a16:creationId xmlns:a16="http://schemas.microsoft.com/office/drawing/2014/main" id="{4F4AF747-5D46-3A34-F1BC-AD27332D43F9}"/>
              </a:ext>
            </a:extLst>
          </p:cNvPr>
          <p:cNvSpPr txBox="1"/>
          <p:nvPr/>
        </p:nvSpPr>
        <p:spPr>
          <a:xfrm>
            <a:off x="441198" y="2825988"/>
            <a:ext cx="1072558" cy="2135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99984">
              <a:defRPr/>
            </a:pPr>
            <a:r>
              <a:rPr lang="en-US" sz="788" kern="0">
                <a:solidFill>
                  <a:srgbClr val="FFFFFF"/>
                </a:solidFill>
                <a:latin typeface="Segoe UI"/>
                <a:ea typeface="Arial" charset="0"/>
                <a:cs typeface="Segoe UI" panose="020B0502040204020203" pitchFamily="34" charset="0"/>
              </a:rPr>
              <a:t>AI Builder</a:t>
            </a:r>
          </a:p>
        </p:txBody>
      </p:sp>
      <p:sp>
        <p:nvSpPr>
          <p:cNvPr id="313" name="TextBox 312">
            <a:extLst>
              <a:ext uri="{FF2B5EF4-FFF2-40B4-BE49-F238E27FC236}">
                <a16:creationId xmlns:a16="http://schemas.microsoft.com/office/drawing/2014/main" id="{84FB7CDA-D099-B022-0B26-8FB287B80E1F}"/>
              </a:ext>
            </a:extLst>
          </p:cNvPr>
          <p:cNvSpPr txBox="1"/>
          <p:nvPr/>
        </p:nvSpPr>
        <p:spPr>
          <a:xfrm>
            <a:off x="360218" y="1881353"/>
            <a:ext cx="972519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99984">
              <a:defRPr/>
            </a:pPr>
            <a:r>
              <a:rPr lang="en-US" sz="1050" b="1" kern="0">
                <a:solidFill>
                  <a:srgbClr val="FFFFFF"/>
                </a:solidFill>
                <a:latin typeface="Segoe UI Semibold" panose="020B0502040204020203" pitchFamily="34" charset="0"/>
                <a:ea typeface="Arial" charset="0"/>
                <a:cs typeface="Segoe UI Semibold" panose="020B0502040204020203" pitchFamily="34" charset="0"/>
              </a:rPr>
              <a:t>Applications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2B5AF0E-C9C0-C806-D02D-DC37D061CA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197" y="1107763"/>
            <a:ext cx="8263890" cy="369332"/>
          </a:xfrm>
        </p:spPr>
        <p:txBody>
          <a:bodyPr>
            <a:normAutofit fontScale="90000"/>
          </a:bodyPr>
          <a:lstStyle/>
          <a:p>
            <a:pPr algn="ctr"/>
            <a:r>
              <a:rPr lang="en-US"/>
              <a:t>Azure AI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6DDFE28-5932-B621-A01F-EFF1D05F27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164739" y="1615650"/>
            <a:ext cx="5699382" cy="1579888"/>
            <a:chOff x="2886317" y="1011198"/>
            <a:chExt cx="7599176" cy="2106518"/>
          </a:xfrm>
        </p:grpSpPr>
        <p:sp>
          <p:nvSpPr>
            <p:cNvPr id="142" name="Freeform 2">
              <a:extLst>
                <a:ext uri="{FF2B5EF4-FFF2-40B4-BE49-F238E27FC236}">
                  <a16:creationId xmlns:a16="http://schemas.microsoft.com/office/drawing/2014/main" id="{417617C9-11F1-FE74-948D-6BAE0F7E4E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6317" y="1011198"/>
              <a:ext cx="7599176" cy="1005840"/>
            </a:xfrm>
            <a:prstGeom prst="rect">
              <a:avLst/>
            </a:prstGeom>
            <a:solidFill>
              <a:srgbClr val="000000">
                <a:lumMod val="85000"/>
                <a:lumOff val="15000"/>
                <a:alpha val="66375"/>
              </a:srgbClr>
            </a:solidFill>
            <a:ln w="317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9990" tIns="27000" rIns="99990" bIns="7999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509865">
                <a:defRPr/>
              </a:pPr>
              <a:endParaRPr lang="en-US" sz="1350" b="1" kern="0">
                <a:solidFill>
                  <a:srgbClr val="50E6FF"/>
                </a:solidFill>
                <a:latin typeface="Segoe UI Semibold"/>
                <a:cs typeface="Segoe UI Semibold" panose="020B0502040204020203" pitchFamily="34" charset="0"/>
              </a:endParaRPr>
            </a:p>
          </p:txBody>
        </p:sp>
        <p:pic>
          <p:nvPicPr>
            <p:cNvPr id="143" name="Picture 142" descr="Graphical user interface&#10;&#10;Description automatically generated">
              <a:extLst>
                <a:ext uri="{FF2B5EF4-FFF2-40B4-BE49-F238E27FC236}">
                  <a16:creationId xmlns:a16="http://schemas.microsoft.com/office/drawing/2014/main" id="{EF2BFC67-5BB4-026A-BBC1-4FA180E5DA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23735" y="1257017"/>
              <a:ext cx="1427000" cy="524478"/>
            </a:xfrm>
            <a:prstGeom prst="rect">
              <a:avLst/>
            </a:prstGeom>
          </p:spPr>
        </p:pic>
        <p:pic>
          <p:nvPicPr>
            <p:cNvPr id="144" name="Picture 143" descr="Graphical user interface, application&#10;&#10;Description automatically generated">
              <a:extLst>
                <a:ext uri="{FF2B5EF4-FFF2-40B4-BE49-F238E27FC236}">
                  <a16:creationId xmlns:a16="http://schemas.microsoft.com/office/drawing/2014/main" id="{146D3A7A-F106-C176-DF12-1AF4584FCD1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06711" y="1159592"/>
              <a:ext cx="1617184" cy="711278"/>
            </a:xfrm>
            <a:prstGeom prst="rect">
              <a:avLst/>
            </a:prstGeom>
          </p:spPr>
        </p:pic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353C7C6C-8FCD-3F6B-1D30-7A0D5B943741}"/>
                </a:ext>
              </a:extLst>
            </p:cNvPr>
            <p:cNvSpPr txBox="1"/>
            <p:nvPr/>
          </p:nvSpPr>
          <p:spPr>
            <a:xfrm>
              <a:off x="8795366" y="1465259"/>
              <a:ext cx="1442611" cy="2477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566681">
                <a:lnSpc>
                  <a:spcPts val="729"/>
                </a:lnSpc>
                <a:defRPr/>
              </a:pPr>
              <a:r>
                <a:rPr lang="en-US" sz="900" kern="0">
                  <a:solidFill>
                    <a:prstClr val="white"/>
                  </a:solidFill>
                  <a:latin typeface="Segoe UI"/>
                  <a:cs typeface="Arial" charset="0"/>
                </a:rPr>
                <a:t>Partner Solutions</a:t>
              </a:r>
              <a:endParaRPr lang="en-US" sz="1191" kern="0">
                <a:solidFill>
                  <a:prstClr val="white"/>
                </a:solidFill>
                <a:latin typeface="Segoe UI"/>
                <a:cs typeface="Segoe UI Semibold" panose="020B0702040204020203" pitchFamily="34" charset="0"/>
              </a:endParaRPr>
            </a:p>
          </p:txBody>
        </p:sp>
        <p:sp>
          <p:nvSpPr>
            <p:cNvPr id="173" name="Freeform 2">
              <a:extLst>
                <a:ext uri="{FF2B5EF4-FFF2-40B4-BE49-F238E27FC236}">
                  <a16:creationId xmlns:a16="http://schemas.microsoft.com/office/drawing/2014/main" id="{D2A68E0E-0818-CC1E-041E-4001391444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6317" y="2111876"/>
              <a:ext cx="7599175" cy="1005840"/>
            </a:xfrm>
            <a:prstGeom prst="rect">
              <a:avLst/>
            </a:prstGeom>
            <a:solidFill>
              <a:srgbClr val="000000">
                <a:lumMod val="85000"/>
                <a:lumOff val="15000"/>
                <a:alpha val="66375"/>
              </a:srgbClr>
            </a:solidFill>
            <a:ln w="317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9990" tIns="27000" rIns="99990" bIns="7999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509865">
                <a:defRPr/>
              </a:pPr>
              <a:endParaRPr lang="en-US" sz="1350" b="1" kern="0">
                <a:solidFill>
                  <a:srgbClr val="50E6FF"/>
                </a:solidFill>
                <a:latin typeface="Segoe UI Semibold"/>
                <a:cs typeface="Segoe UI Semibold" panose="020B0502040204020203" pitchFamily="34" charset="0"/>
              </a:endParaRPr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CEEA91A0-EB11-E7B5-3EB6-6D0E414C56FF}"/>
                </a:ext>
              </a:extLst>
            </p:cNvPr>
            <p:cNvGrpSpPr/>
            <p:nvPr/>
          </p:nvGrpSpPr>
          <p:grpSpPr>
            <a:xfrm>
              <a:off x="3091300" y="2290197"/>
              <a:ext cx="592043" cy="672281"/>
              <a:chOff x="4226112" y="2327930"/>
              <a:chExt cx="592043" cy="672281"/>
            </a:xfrm>
          </p:grpSpPr>
          <p:pic>
            <p:nvPicPr>
              <p:cNvPr id="177" name="Picture 176" descr="A close up of a device&#10;&#10;Description automatically generated">
                <a:extLst>
                  <a:ext uri="{FF2B5EF4-FFF2-40B4-BE49-F238E27FC236}">
                    <a16:creationId xmlns:a16="http://schemas.microsoft.com/office/drawing/2014/main" id="{B4181378-8B07-8179-13C2-E0E82E79B6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339251" y="2327930"/>
                <a:ext cx="365760" cy="365760"/>
              </a:xfrm>
              <a:prstGeom prst="rect">
                <a:avLst/>
              </a:prstGeom>
            </p:spPr>
          </p:pic>
          <p:sp>
            <p:nvSpPr>
              <p:cNvPr id="178" name="TextBox 177">
                <a:extLst>
                  <a:ext uri="{FF2B5EF4-FFF2-40B4-BE49-F238E27FC236}">
                    <a16:creationId xmlns:a16="http://schemas.microsoft.com/office/drawing/2014/main" id="{C8CCBAFE-528A-43F0-4DBE-A96FD04D555B}"/>
                  </a:ext>
                </a:extLst>
              </p:cNvPr>
              <p:cNvSpPr txBox="1"/>
              <p:nvPr/>
            </p:nvSpPr>
            <p:spPr>
              <a:xfrm>
                <a:off x="4226112" y="2815546"/>
                <a:ext cx="592043" cy="184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 defTabSz="685849">
                  <a:defRPr/>
                </a:pPr>
                <a:r>
                  <a:rPr lang="en-US" sz="900" kern="0">
                    <a:solidFill>
                      <a:srgbClr val="FFFFFF"/>
                    </a:solidFill>
                    <a:latin typeface="Segoe UI"/>
                  </a:rPr>
                  <a:t>Power BI</a:t>
                </a:r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E0E267A5-58B8-8432-B987-01A16729C3D7}"/>
                </a:ext>
              </a:extLst>
            </p:cNvPr>
            <p:cNvGrpSpPr/>
            <p:nvPr/>
          </p:nvGrpSpPr>
          <p:grpSpPr>
            <a:xfrm>
              <a:off x="4812465" y="2291353"/>
              <a:ext cx="807914" cy="669969"/>
              <a:chOff x="6347739" y="2305595"/>
              <a:chExt cx="807914" cy="669969"/>
            </a:xfrm>
          </p:grpSpPr>
          <p:pic>
            <p:nvPicPr>
              <p:cNvPr id="176" name="Picture 175" descr="A close up of a logo&#10;&#10;Description automatically generated">
                <a:extLst>
                  <a:ext uri="{FF2B5EF4-FFF2-40B4-BE49-F238E27FC236}">
                    <a16:creationId xmlns:a16="http://schemas.microsoft.com/office/drawing/2014/main" id="{BB89438E-0A79-2D78-91C8-685065F3D0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568814" y="2305595"/>
                <a:ext cx="365760" cy="365760"/>
              </a:xfrm>
              <a:prstGeom prst="rect">
                <a:avLst/>
              </a:prstGeom>
            </p:spPr>
          </p:pic>
          <p:sp>
            <p:nvSpPr>
              <p:cNvPr id="179" name="TextBox 178">
                <a:extLst>
                  <a:ext uri="{FF2B5EF4-FFF2-40B4-BE49-F238E27FC236}">
                    <a16:creationId xmlns:a16="http://schemas.microsoft.com/office/drawing/2014/main" id="{782EF79B-3F06-354C-1409-208D930F60D9}"/>
                  </a:ext>
                </a:extLst>
              </p:cNvPr>
              <p:cNvSpPr txBox="1"/>
              <p:nvPr/>
            </p:nvSpPr>
            <p:spPr>
              <a:xfrm>
                <a:off x="6347739" y="2790898"/>
                <a:ext cx="807914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 defTabSz="685849">
                  <a:defRPr/>
                </a:pPr>
                <a:r>
                  <a:rPr lang="en-US" sz="900" kern="0">
                    <a:solidFill>
                      <a:srgbClr val="FFFFFF"/>
                    </a:solidFill>
                    <a:latin typeface="Segoe UI"/>
                  </a:rPr>
                  <a:t>Power Apps</a:t>
                </a:r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641BF886-9518-774C-5F60-A942D1A7D9AE}"/>
                </a:ext>
              </a:extLst>
            </p:cNvPr>
            <p:cNvGrpSpPr/>
            <p:nvPr/>
          </p:nvGrpSpPr>
          <p:grpSpPr>
            <a:xfrm>
              <a:off x="6715304" y="2291353"/>
              <a:ext cx="1134926" cy="669969"/>
              <a:chOff x="8469014" y="2289498"/>
              <a:chExt cx="1134926" cy="669969"/>
            </a:xfrm>
          </p:grpSpPr>
          <p:pic>
            <p:nvPicPr>
              <p:cNvPr id="175" name="Picture 174" descr="A close up of a logo&#10;&#10;Description automatically generated">
                <a:extLst>
                  <a:ext uri="{FF2B5EF4-FFF2-40B4-BE49-F238E27FC236}">
                    <a16:creationId xmlns:a16="http://schemas.microsoft.com/office/drawing/2014/main" id="{C321AFE2-859A-BDDD-2017-8B9C93130A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876714" y="2289498"/>
                <a:ext cx="365760" cy="365761"/>
              </a:xfrm>
              <a:prstGeom prst="rect">
                <a:avLst/>
              </a:prstGeom>
            </p:spPr>
          </p:pic>
          <p:sp>
            <p:nvSpPr>
              <p:cNvPr id="180" name="TextBox 179">
                <a:extLst>
                  <a:ext uri="{FF2B5EF4-FFF2-40B4-BE49-F238E27FC236}">
                    <a16:creationId xmlns:a16="http://schemas.microsoft.com/office/drawing/2014/main" id="{A8D13FA0-C2D1-D8B1-26F3-D6B085335944}"/>
                  </a:ext>
                </a:extLst>
              </p:cNvPr>
              <p:cNvSpPr txBox="1"/>
              <p:nvPr/>
            </p:nvSpPr>
            <p:spPr>
              <a:xfrm>
                <a:off x="8469014" y="2774801"/>
                <a:ext cx="1134926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 defTabSz="685849">
                  <a:defRPr/>
                </a:pPr>
                <a:r>
                  <a:rPr lang="en-US" sz="900" kern="0">
                    <a:solidFill>
                      <a:srgbClr val="FFFFFF"/>
                    </a:solidFill>
                    <a:latin typeface="Segoe UI"/>
                  </a:rPr>
                  <a:t>Power Automate</a:t>
                </a:r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1793EF08-4675-9A05-FD20-C2BF43F179C6}"/>
                </a:ext>
              </a:extLst>
            </p:cNvPr>
            <p:cNvGrpSpPr/>
            <p:nvPr/>
          </p:nvGrpSpPr>
          <p:grpSpPr>
            <a:xfrm>
              <a:off x="9132708" y="2290197"/>
              <a:ext cx="968215" cy="672281"/>
              <a:chOff x="10097525" y="1989683"/>
              <a:chExt cx="968215" cy="672281"/>
            </a:xfrm>
          </p:grpSpPr>
          <p:pic>
            <p:nvPicPr>
              <p:cNvPr id="174" name="Picture 173" descr="A picture containing clock&#10;&#10;Description automatically generated">
                <a:extLst>
                  <a:ext uri="{FF2B5EF4-FFF2-40B4-BE49-F238E27FC236}">
                    <a16:creationId xmlns:a16="http://schemas.microsoft.com/office/drawing/2014/main" id="{E6B1F2C7-4DE4-D7CA-6061-E2D69E0C99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398750" y="1989683"/>
                <a:ext cx="365760" cy="365760"/>
              </a:xfrm>
              <a:prstGeom prst="rect">
                <a:avLst/>
              </a:prstGeom>
            </p:spPr>
          </p:pic>
          <p:sp>
            <p:nvSpPr>
              <p:cNvPr id="181" name="TextBox 180">
                <a:extLst>
                  <a:ext uri="{FF2B5EF4-FFF2-40B4-BE49-F238E27FC236}">
                    <a16:creationId xmlns:a16="http://schemas.microsoft.com/office/drawing/2014/main" id="{EEB44F71-30B6-E67A-A686-DC771E8C4A72}"/>
                  </a:ext>
                </a:extLst>
              </p:cNvPr>
              <p:cNvSpPr txBox="1"/>
              <p:nvPr/>
            </p:nvSpPr>
            <p:spPr>
              <a:xfrm>
                <a:off x="10097525" y="2477299"/>
                <a:ext cx="968215" cy="184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 defTabSz="685849">
                  <a:defRPr/>
                </a:pPr>
                <a:r>
                  <a:rPr lang="en-US" sz="900" kern="0">
                    <a:solidFill>
                      <a:srgbClr val="FFFFFF"/>
                    </a:solidFill>
                    <a:latin typeface="Segoe UI"/>
                  </a:rPr>
                  <a:t>Copilot Studio</a:t>
                </a:r>
              </a:p>
            </p:txBody>
          </p:sp>
        </p:grpSp>
      </p:grpSp>
      <p:sp>
        <p:nvSpPr>
          <p:cNvPr id="226" name="Freeform 2">
            <a:extLst>
              <a:ext uri="{FF2B5EF4-FFF2-40B4-BE49-F238E27FC236}">
                <a16:creationId xmlns:a16="http://schemas.microsoft.com/office/drawing/2014/main" id="{52072822-EA2E-1829-623F-7C4ABB259A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2164740" y="4917683"/>
            <a:ext cx="5698061" cy="754380"/>
          </a:xfrm>
          <a:prstGeom prst="rect">
            <a:avLst/>
          </a:prstGeom>
          <a:solidFill>
            <a:srgbClr val="000000">
              <a:lumMod val="85000"/>
              <a:lumOff val="15000"/>
              <a:alpha val="66375"/>
            </a:srgbClr>
          </a:solidFill>
          <a:ln w="317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9990" tIns="27000" rIns="99990" bIns="7999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509865">
              <a:defRPr/>
            </a:pPr>
            <a:endParaRPr lang="en-US" sz="1094" kern="0">
              <a:solidFill>
                <a:srgbClr val="0078D4">
                  <a:lumMod val="60000"/>
                  <a:lumOff val="40000"/>
                </a:srgbClr>
              </a:solidFill>
              <a:latin typeface="Segoe UI"/>
              <a:cs typeface="Segoe UI" pitchFamily="34" charset="0"/>
            </a:endParaRPr>
          </a:p>
        </p:txBody>
      </p:sp>
      <p:grpSp>
        <p:nvGrpSpPr>
          <p:cNvPr id="244" name="Group 243" descr="Azure Machine Learning">
            <a:extLst>
              <a:ext uri="{FF2B5EF4-FFF2-40B4-BE49-F238E27FC236}">
                <a16:creationId xmlns:a16="http://schemas.microsoft.com/office/drawing/2014/main" id="{1DA180CD-8B89-906A-FE49-17F72A199CAF}"/>
              </a:ext>
            </a:extLst>
          </p:cNvPr>
          <p:cNvGrpSpPr/>
          <p:nvPr/>
        </p:nvGrpSpPr>
        <p:grpSpPr>
          <a:xfrm>
            <a:off x="4206969" y="5139643"/>
            <a:ext cx="1619098" cy="310461"/>
            <a:chOff x="5766897" y="4951100"/>
            <a:chExt cx="2158799" cy="413948"/>
          </a:xfrm>
        </p:grpSpPr>
        <p:pic>
          <p:nvPicPr>
            <p:cNvPr id="245" name="Graphic 244">
              <a:extLst>
                <a:ext uri="{FF2B5EF4-FFF2-40B4-BE49-F238E27FC236}">
                  <a16:creationId xmlns:a16="http://schemas.microsoft.com/office/drawing/2014/main" id="{17CE85ED-FD1C-2999-47D7-D32F39D6CFB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766897" y="4951100"/>
              <a:ext cx="413950" cy="413948"/>
            </a:xfrm>
            <a:prstGeom prst="rect">
              <a:avLst/>
            </a:prstGeom>
          </p:spPr>
        </p:pic>
        <p:sp>
          <p:nvSpPr>
            <p:cNvPr id="246" name="TextBox 245">
              <a:extLst>
                <a:ext uri="{FF2B5EF4-FFF2-40B4-BE49-F238E27FC236}">
                  <a16:creationId xmlns:a16="http://schemas.microsoft.com/office/drawing/2014/main" id="{3151FEBD-8645-9578-FCAA-239B9FD4FB31}"/>
                </a:ext>
              </a:extLst>
            </p:cNvPr>
            <p:cNvSpPr txBox="1"/>
            <p:nvPr/>
          </p:nvSpPr>
          <p:spPr>
            <a:xfrm>
              <a:off x="6279944" y="5065740"/>
              <a:ext cx="1645752" cy="18466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685849">
                <a:defRPr/>
              </a:pPr>
              <a:r>
                <a:rPr lang="en-US" sz="900" kern="0">
                  <a:solidFill>
                    <a:srgbClr val="FFFFFF"/>
                  </a:solidFill>
                  <a:latin typeface="Segoe UI"/>
                </a:rPr>
                <a:t>Azure Machine Learning</a:t>
              </a:r>
            </a:p>
          </p:txBody>
        </p:sp>
      </p:grpSp>
      <p:sp>
        <p:nvSpPr>
          <p:cNvPr id="227" name="Freeform 2">
            <a:extLst>
              <a:ext uri="{FF2B5EF4-FFF2-40B4-BE49-F238E27FC236}">
                <a16:creationId xmlns:a16="http://schemas.microsoft.com/office/drawing/2014/main" id="{1BAC9947-D5B7-2275-A008-91889FA3BB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2166059" y="4092174"/>
            <a:ext cx="5698061" cy="754380"/>
          </a:xfrm>
          <a:prstGeom prst="rect">
            <a:avLst/>
          </a:prstGeom>
          <a:solidFill>
            <a:srgbClr val="000000">
              <a:lumMod val="85000"/>
              <a:lumOff val="15000"/>
              <a:alpha val="66375"/>
            </a:srgbClr>
          </a:solidFill>
          <a:ln w="317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9990" tIns="27000" rIns="99990" bIns="7999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509865">
              <a:defRPr/>
            </a:pPr>
            <a:endParaRPr lang="en-US" sz="1094" kern="0">
              <a:solidFill>
                <a:srgbClr val="0078D4">
                  <a:lumMod val="60000"/>
                  <a:lumOff val="40000"/>
                </a:srgbClr>
              </a:solidFill>
              <a:latin typeface="Segoe UI"/>
              <a:cs typeface="Segoe UI" pitchFamily="34" charset="0"/>
            </a:endParaRPr>
          </a:p>
        </p:txBody>
      </p:sp>
      <p:grpSp>
        <p:nvGrpSpPr>
          <p:cNvPr id="273" name="Vision" descr="Vision">
            <a:extLst>
              <a:ext uri="{FF2B5EF4-FFF2-40B4-BE49-F238E27FC236}">
                <a16:creationId xmlns:a16="http://schemas.microsoft.com/office/drawing/2014/main" id="{4E020AD1-EAE9-73AB-C869-ADFBE1871074}"/>
              </a:ext>
            </a:extLst>
          </p:cNvPr>
          <p:cNvGrpSpPr>
            <a:grpSpLocks noChangeAspect="1"/>
          </p:cNvGrpSpPr>
          <p:nvPr/>
        </p:nvGrpSpPr>
        <p:grpSpPr>
          <a:xfrm>
            <a:off x="2342803" y="4187345"/>
            <a:ext cx="274319" cy="284769"/>
            <a:chOff x="5548028" y="2938515"/>
            <a:chExt cx="455215" cy="461879"/>
          </a:xfrm>
        </p:grpSpPr>
        <p:grpSp>
          <p:nvGrpSpPr>
            <p:cNvPr id="274" name="Group 273">
              <a:extLst>
                <a:ext uri="{FF2B5EF4-FFF2-40B4-BE49-F238E27FC236}">
                  <a16:creationId xmlns:a16="http://schemas.microsoft.com/office/drawing/2014/main" id="{48F80B3F-D8F1-5EA3-7380-A6AACDEB004A}"/>
                </a:ext>
              </a:extLst>
            </p:cNvPr>
            <p:cNvGrpSpPr/>
            <p:nvPr/>
          </p:nvGrpSpPr>
          <p:grpSpPr>
            <a:xfrm>
              <a:off x="5548028" y="2938515"/>
              <a:ext cx="455215" cy="461879"/>
              <a:chOff x="5548028" y="2938515"/>
              <a:chExt cx="455215" cy="461879"/>
            </a:xfrm>
          </p:grpSpPr>
          <p:sp>
            <p:nvSpPr>
              <p:cNvPr id="294" name="Freeform: Shape 293">
                <a:extLst>
                  <a:ext uri="{FF2B5EF4-FFF2-40B4-BE49-F238E27FC236}">
                    <a16:creationId xmlns:a16="http://schemas.microsoft.com/office/drawing/2014/main" id="{37EF6459-E497-CDBF-373A-2A30EB8C25CA}"/>
                  </a:ext>
                </a:extLst>
              </p:cNvPr>
              <p:cNvSpPr/>
              <p:nvPr/>
            </p:nvSpPr>
            <p:spPr bwMode="auto">
              <a:xfrm rot="5400000">
                <a:off x="5548028" y="2938515"/>
                <a:ext cx="66840" cy="66840"/>
              </a:xfrm>
              <a:custGeom>
                <a:avLst/>
                <a:gdLst>
                  <a:gd name="connsiteX0" fmla="*/ 0 w 218507"/>
                  <a:gd name="connsiteY0" fmla="*/ 218507 h 218507"/>
                  <a:gd name="connsiteX1" fmla="*/ 0 w 218507"/>
                  <a:gd name="connsiteY1" fmla="*/ 172788 h 218507"/>
                  <a:gd name="connsiteX2" fmla="*/ 0 w 218507"/>
                  <a:gd name="connsiteY2" fmla="*/ 0 h 218507"/>
                  <a:gd name="connsiteX3" fmla="*/ 45719 w 218507"/>
                  <a:gd name="connsiteY3" fmla="*/ 0 h 218507"/>
                  <a:gd name="connsiteX4" fmla="*/ 45719 w 218507"/>
                  <a:gd name="connsiteY4" fmla="*/ 172788 h 218507"/>
                  <a:gd name="connsiteX5" fmla="*/ 218507 w 218507"/>
                  <a:gd name="connsiteY5" fmla="*/ 172788 h 218507"/>
                  <a:gd name="connsiteX6" fmla="*/ 218507 w 218507"/>
                  <a:gd name="connsiteY6" fmla="*/ 218507 h 218507"/>
                  <a:gd name="connsiteX7" fmla="*/ 45719 w 218507"/>
                  <a:gd name="connsiteY7" fmla="*/ 218507 h 2185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18507" h="218507">
                    <a:moveTo>
                      <a:pt x="0" y="218507"/>
                    </a:moveTo>
                    <a:lnTo>
                      <a:pt x="0" y="172788"/>
                    </a:lnTo>
                    <a:lnTo>
                      <a:pt x="0" y="0"/>
                    </a:lnTo>
                    <a:lnTo>
                      <a:pt x="45719" y="0"/>
                    </a:lnTo>
                    <a:lnTo>
                      <a:pt x="45719" y="172788"/>
                    </a:lnTo>
                    <a:lnTo>
                      <a:pt x="218507" y="172788"/>
                    </a:lnTo>
                    <a:lnTo>
                      <a:pt x="218507" y="218507"/>
                    </a:lnTo>
                    <a:lnTo>
                      <a:pt x="45719" y="218507"/>
                    </a:lnTo>
                    <a:close/>
                  </a:path>
                </a:pathLst>
              </a:custGeom>
              <a:solidFill>
                <a:srgbClr val="0078D4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11100" tIns="88880" rIns="111100" bIns="8888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566517">
                  <a:defRPr/>
                </a:pPr>
                <a:endParaRPr lang="en-US" sz="1215" kern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95" name="Freeform: Shape 294">
                <a:extLst>
                  <a:ext uri="{FF2B5EF4-FFF2-40B4-BE49-F238E27FC236}">
                    <a16:creationId xmlns:a16="http://schemas.microsoft.com/office/drawing/2014/main" id="{83505EBE-102F-BC95-0A46-CFDA0A2F92BA}"/>
                  </a:ext>
                </a:extLst>
              </p:cNvPr>
              <p:cNvSpPr/>
              <p:nvPr/>
            </p:nvSpPr>
            <p:spPr bwMode="auto">
              <a:xfrm rot="16200000" flipV="1">
                <a:off x="5548028" y="3333554"/>
                <a:ext cx="66840" cy="66840"/>
              </a:xfrm>
              <a:custGeom>
                <a:avLst/>
                <a:gdLst>
                  <a:gd name="connsiteX0" fmla="*/ 0 w 218507"/>
                  <a:gd name="connsiteY0" fmla="*/ 218507 h 218507"/>
                  <a:gd name="connsiteX1" fmla="*/ 0 w 218507"/>
                  <a:gd name="connsiteY1" fmla="*/ 172788 h 218507"/>
                  <a:gd name="connsiteX2" fmla="*/ 0 w 218507"/>
                  <a:gd name="connsiteY2" fmla="*/ 0 h 218507"/>
                  <a:gd name="connsiteX3" fmla="*/ 45719 w 218507"/>
                  <a:gd name="connsiteY3" fmla="*/ 0 h 218507"/>
                  <a:gd name="connsiteX4" fmla="*/ 45719 w 218507"/>
                  <a:gd name="connsiteY4" fmla="*/ 172788 h 218507"/>
                  <a:gd name="connsiteX5" fmla="*/ 218507 w 218507"/>
                  <a:gd name="connsiteY5" fmla="*/ 172788 h 218507"/>
                  <a:gd name="connsiteX6" fmla="*/ 218507 w 218507"/>
                  <a:gd name="connsiteY6" fmla="*/ 218507 h 218507"/>
                  <a:gd name="connsiteX7" fmla="*/ 45719 w 218507"/>
                  <a:gd name="connsiteY7" fmla="*/ 218507 h 2185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18507" h="218507">
                    <a:moveTo>
                      <a:pt x="0" y="218507"/>
                    </a:moveTo>
                    <a:lnTo>
                      <a:pt x="0" y="172788"/>
                    </a:lnTo>
                    <a:lnTo>
                      <a:pt x="0" y="0"/>
                    </a:lnTo>
                    <a:lnTo>
                      <a:pt x="45719" y="0"/>
                    </a:lnTo>
                    <a:lnTo>
                      <a:pt x="45719" y="172788"/>
                    </a:lnTo>
                    <a:lnTo>
                      <a:pt x="218507" y="172788"/>
                    </a:lnTo>
                    <a:lnTo>
                      <a:pt x="218507" y="218507"/>
                    </a:lnTo>
                    <a:lnTo>
                      <a:pt x="45719" y="218507"/>
                    </a:lnTo>
                    <a:close/>
                  </a:path>
                </a:pathLst>
              </a:custGeom>
              <a:solidFill>
                <a:srgbClr val="0078D4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11100" tIns="88880" rIns="111100" bIns="8888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566517">
                  <a:defRPr/>
                </a:pPr>
                <a:endParaRPr lang="en-US" sz="1215" kern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96" name="Freeform: Shape 295">
                <a:extLst>
                  <a:ext uri="{FF2B5EF4-FFF2-40B4-BE49-F238E27FC236}">
                    <a16:creationId xmlns:a16="http://schemas.microsoft.com/office/drawing/2014/main" id="{9859CE15-50C5-B88B-EEBF-30972B759A78}"/>
                  </a:ext>
                </a:extLst>
              </p:cNvPr>
              <p:cNvSpPr/>
              <p:nvPr/>
            </p:nvSpPr>
            <p:spPr bwMode="auto">
              <a:xfrm rot="16200000" flipH="1">
                <a:off x="5936403" y="2938515"/>
                <a:ext cx="66840" cy="66840"/>
              </a:xfrm>
              <a:custGeom>
                <a:avLst/>
                <a:gdLst>
                  <a:gd name="connsiteX0" fmla="*/ 0 w 218507"/>
                  <a:gd name="connsiteY0" fmla="*/ 218507 h 218507"/>
                  <a:gd name="connsiteX1" fmla="*/ 0 w 218507"/>
                  <a:gd name="connsiteY1" fmla="*/ 172788 h 218507"/>
                  <a:gd name="connsiteX2" fmla="*/ 0 w 218507"/>
                  <a:gd name="connsiteY2" fmla="*/ 0 h 218507"/>
                  <a:gd name="connsiteX3" fmla="*/ 45719 w 218507"/>
                  <a:gd name="connsiteY3" fmla="*/ 0 h 218507"/>
                  <a:gd name="connsiteX4" fmla="*/ 45719 w 218507"/>
                  <a:gd name="connsiteY4" fmla="*/ 172788 h 218507"/>
                  <a:gd name="connsiteX5" fmla="*/ 218507 w 218507"/>
                  <a:gd name="connsiteY5" fmla="*/ 172788 h 218507"/>
                  <a:gd name="connsiteX6" fmla="*/ 218507 w 218507"/>
                  <a:gd name="connsiteY6" fmla="*/ 218507 h 218507"/>
                  <a:gd name="connsiteX7" fmla="*/ 45719 w 218507"/>
                  <a:gd name="connsiteY7" fmla="*/ 218507 h 2185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18507" h="218507">
                    <a:moveTo>
                      <a:pt x="0" y="218507"/>
                    </a:moveTo>
                    <a:lnTo>
                      <a:pt x="0" y="172788"/>
                    </a:lnTo>
                    <a:lnTo>
                      <a:pt x="0" y="0"/>
                    </a:lnTo>
                    <a:lnTo>
                      <a:pt x="45719" y="0"/>
                    </a:lnTo>
                    <a:lnTo>
                      <a:pt x="45719" y="172788"/>
                    </a:lnTo>
                    <a:lnTo>
                      <a:pt x="218507" y="172788"/>
                    </a:lnTo>
                    <a:lnTo>
                      <a:pt x="218507" y="218507"/>
                    </a:lnTo>
                    <a:lnTo>
                      <a:pt x="45719" y="218507"/>
                    </a:lnTo>
                    <a:close/>
                  </a:path>
                </a:pathLst>
              </a:custGeom>
              <a:solidFill>
                <a:srgbClr val="0078D4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11100" tIns="88880" rIns="111100" bIns="8888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566517">
                  <a:defRPr/>
                </a:pPr>
                <a:endParaRPr lang="en-US" sz="1215" kern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97" name="Freeform: Shape 296">
                <a:extLst>
                  <a:ext uri="{FF2B5EF4-FFF2-40B4-BE49-F238E27FC236}">
                    <a16:creationId xmlns:a16="http://schemas.microsoft.com/office/drawing/2014/main" id="{A50C60BE-7BBF-542B-3D25-6D9103B7A93A}"/>
                  </a:ext>
                </a:extLst>
              </p:cNvPr>
              <p:cNvSpPr/>
              <p:nvPr/>
            </p:nvSpPr>
            <p:spPr bwMode="auto">
              <a:xfrm rot="5400000" flipH="1" flipV="1">
                <a:off x="5936403" y="3333554"/>
                <a:ext cx="66840" cy="66840"/>
              </a:xfrm>
              <a:custGeom>
                <a:avLst/>
                <a:gdLst>
                  <a:gd name="connsiteX0" fmla="*/ 0 w 218507"/>
                  <a:gd name="connsiteY0" fmla="*/ 218507 h 218507"/>
                  <a:gd name="connsiteX1" fmla="*/ 0 w 218507"/>
                  <a:gd name="connsiteY1" fmla="*/ 172788 h 218507"/>
                  <a:gd name="connsiteX2" fmla="*/ 0 w 218507"/>
                  <a:gd name="connsiteY2" fmla="*/ 0 h 218507"/>
                  <a:gd name="connsiteX3" fmla="*/ 45719 w 218507"/>
                  <a:gd name="connsiteY3" fmla="*/ 0 h 218507"/>
                  <a:gd name="connsiteX4" fmla="*/ 45719 w 218507"/>
                  <a:gd name="connsiteY4" fmla="*/ 172788 h 218507"/>
                  <a:gd name="connsiteX5" fmla="*/ 218507 w 218507"/>
                  <a:gd name="connsiteY5" fmla="*/ 172788 h 218507"/>
                  <a:gd name="connsiteX6" fmla="*/ 218507 w 218507"/>
                  <a:gd name="connsiteY6" fmla="*/ 218507 h 218507"/>
                  <a:gd name="connsiteX7" fmla="*/ 45719 w 218507"/>
                  <a:gd name="connsiteY7" fmla="*/ 218507 h 2185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18507" h="218507">
                    <a:moveTo>
                      <a:pt x="0" y="218507"/>
                    </a:moveTo>
                    <a:lnTo>
                      <a:pt x="0" y="172788"/>
                    </a:lnTo>
                    <a:lnTo>
                      <a:pt x="0" y="0"/>
                    </a:lnTo>
                    <a:lnTo>
                      <a:pt x="45719" y="0"/>
                    </a:lnTo>
                    <a:lnTo>
                      <a:pt x="45719" y="172788"/>
                    </a:lnTo>
                    <a:lnTo>
                      <a:pt x="218507" y="172788"/>
                    </a:lnTo>
                    <a:lnTo>
                      <a:pt x="218507" y="218507"/>
                    </a:lnTo>
                    <a:lnTo>
                      <a:pt x="45719" y="218507"/>
                    </a:lnTo>
                    <a:close/>
                  </a:path>
                </a:pathLst>
              </a:custGeom>
              <a:solidFill>
                <a:srgbClr val="0078D4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11100" tIns="88880" rIns="111100" bIns="8888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566517">
                  <a:defRPr/>
                </a:pPr>
                <a:endParaRPr lang="en-US" sz="1215" kern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</p:grpSp>
        <p:cxnSp>
          <p:nvCxnSpPr>
            <p:cNvPr id="275" name="Straight Connector 274">
              <a:extLst>
                <a:ext uri="{FF2B5EF4-FFF2-40B4-BE49-F238E27FC236}">
                  <a16:creationId xmlns:a16="http://schemas.microsoft.com/office/drawing/2014/main" id="{0194A52C-B60A-6887-94DE-285C25B28F59}"/>
                </a:ext>
              </a:extLst>
            </p:cNvPr>
            <p:cNvCxnSpPr>
              <a:cxnSpLocks/>
            </p:cNvCxnSpPr>
            <p:nvPr/>
          </p:nvCxnSpPr>
          <p:spPr>
            <a:xfrm>
              <a:off x="5766348" y="3250307"/>
              <a:ext cx="268" cy="72316"/>
            </a:xfrm>
            <a:prstGeom prst="line">
              <a:avLst/>
            </a:prstGeom>
            <a:noFill/>
            <a:ln w="9525" cap="rnd" cmpd="sng" algn="ctr">
              <a:solidFill>
                <a:srgbClr val="50E6FF"/>
              </a:solidFill>
              <a:prstDash val="sysDot"/>
              <a:headEnd type="none" w="lg" len="med"/>
              <a:tailEnd type="none" w="lg" len="med"/>
            </a:ln>
            <a:effectLst/>
          </p:spPr>
        </p:cxnSp>
        <p:cxnSp>
          <p:nvCxnSpPr>
            <p:cNvPr id="276" name="Straight Connector 275">
              <a:extLst>
                <a:ext uri="{FF2B5EF4-FFF2-40B4-BE49-F238E27FC236}">
                  <a16:creationId xmlns:a16="http://schemas.microsoft.com/office/drawing/2014/main" id="{562E0E69-98B2-19EC-9D80-7175549E8BDA}"/>
                </a:ext>
              </a:extLst>
            </p:cNvPr>
            <p:cNvCxnSpPr>
              <a:cxnSpLocks/>
              <a:endCxn id="287" idx="2"/>
            </p:cNvCxnSpPr>
            <p:nvPr/>
          </p:nvCxnSpPr>
          <p:spPr>
            <a:xfrm>
              <a:off x="5774393" y="3022477"/>
              <a:ext cx="25349" cy="145036"/>
            </a:xfrm>
            <a:prstGeom prst="line">
              <a:avLst/>
            </a:prstGeom>
            <a:noFill/>
            <a:ln w="9525" cap="rnd" cmpd="sng" algn="ctr">
              <a:solidFill>
                <a:srgbClr val="50E6FF"/>
              </a:solidFill>
              <a:prstDash val="sysDot"/>
              <a:headEnd type="none" w="lg" len="med"/>
              <a:tailEnd type="none" w="lg" len="med"/>
            </a:ln>
            <a:effectLst/>
          </p:spPr>
        </p:cxnSp>
        <p:cxnSp>
          <p:nvCxnSpPr>
            <p:cNvPr id="277" name="Straight Connector 276">
              <a:extLst>
                <a:ext uri="{FF2B5EF4-FFF2-40B4-BE49-F238E27FC236}">
                  <a16:creationId xmlns:a16="http://schemas.microsoft.com/office/drawing/2014/main" id="{AC93592A-C9ED-E9FF-85E0-7377A0E9E0DE}"/>
                </a:ext>
              </a:extLst>
            </p:cNvPr>
            <p:cNvCxnSpPr>
              <a:cxnSpLocks/>
              <a:stCxn id="292" idx="1"/>
            </p:cNvCxnSpPr>
            <p:nvPr/>
          </p:nvCxnSpPr>
          <p:spPr>
            <a:xfrm flipH="1">
              <a:off x="5687889" y="3064353"/>
              <a:ext cx="190122" cy="1792"/>
            </a:xfrm>
            <a:prstGeom prst="line">
              <a:avLst/>
            </a:prstGeom>
            <a:noFill/>
            <a:ln w="9525" cap="rnd" cmpd="sng" algn="ctr">
              <a:solidFill>
                <a:srgbClr val="50E6FF"/>
              </a:solidFill>
              <a:prstDash val="sysDot"/>
              <a:headEnd type="none" w="lg" len="med"/>
              <a:tailEnd type="none" w="lg" len="med"/>
            </a:ln>
            <a:effectLst/>
          </p:spPr>
        </p:cxnSp>
        <p:cxnSp>
          <p:nvCxnSpPr>
            <p:cNvPr id="278" name="Straight Connector 277">
              <a:extLst>
                <a:ext uri="{FF2B5EF4-FFF2-40B4-BE49-F238E27FC236}">
                  <a16:creationId xmlns:a16="http://schemas.microsoft.com/office/drawing/2014/main" id="{C3E20546-3323-DBF6-11D7-E32AD8FCA7CE}"/>
                </a:ext>
              </a:extLst>
            </p:cNvPr>
            <p:cNvCxnSpPr>
              <a:cxnSpLocks/>
              <a:stCxn id="287" idx="0"/>
              <a:endCxn id="293" idx="2"/>
            </p:cNvCxnSpPr>
            <p:nvPr/>
          </p:nvCxnSpPr>
          <p:spPr>
            <a:xfrm flipH="1" flipV="1">
              <a:off x="5666912" y="3087123"/>
              <a:ext cx="132830" cy="38433"/>
            </a:xfrm>
            <a:prstGeom prst="line">
              <a:avLst/>
            </a:prstGeom>
            <a:noFill/>
            <a:ln w="9525" cap="rnd" cmpd="sng" algn="ctr">
              <a:solidFill>
                <a:srgbClr val="50E6FF"/>
              </a:solidFill>
              <a:prstDash val="sysDot"/>
              <a:headEnd type="none" w="lg" len="med"/>
              <a:tailEnd type="none" w="lg" len="med"/>
            </a:ln>
            <a:effectLst/>
          </p:spPr>
        </p:cxnSp>
        <p:cxnSp>
          <p:nvCxnSpPr>
            <p:cNvPr id="279" name="Straight Connector 278">
              <a:extLst>
                <a:ext uri="{FF2B5EF4-FFF2-40B4-BE49-F238E27FC236}">
                  <a16:creationId xmlns:a16="http://schemas.microsoft.com/office/drawing/2014/main" id="{429E3E61-C501-CDFF-87B9-3C227A82D1B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99741" y="3072522"/>
              <a:ext cx="69901" cy="26362"/>
            </a:xfrm>
            <a:prstGeom prst="line">
              <a:avLst/>
            </a:prstGeom>
            <a:noFill/>
            <a:ln w="9525" cap="rnd" cmpd="sng" algn="ctr">
              <a:solidFill>
                <a:srgbClr val="50E6FF"/>
              </a:solidFill>
              <a:prstDash val="sysDot"/>
              <a:headEnd type="none" w="lg" len="med"/>
              <a:tailEnd type="none" w="lg" len="med"/>
            </a:ln>
            <a:effectLst/>
          </p:spPr>
        </p:cxnSp>
        <p:cxnSp>
          <p:nvCxnSpPr>
            <p:cNvPr id="280" name="Straight Connector 279">
              <a:extLst>
                <a:ext uri="{FF2B5EF4-FFF2-40B4-BE49-F238E27FC236}">
                  <a16:creationId xmlns:a16="http://schemas.microsoft.com/office/drawing/2014/main" id="{5D0F9E20-073E-DC3E-8499-90D4FD594B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72166" y="3142233"/>
              <a:ext cx="76680" cy="47585"/>
            </a:xfrm>
            <a:prstGeom prst="line">
              <a:avLst/>
            </a:prstGeom>
            <a:noFill/>
            <a:ln w="9525" cap="rnd" cmpd="sng" algn="ctr">
              <a:solidFill>
                <a:srgbClr val="50E6FF"/>
              </a:solidFill>
              <a:prstDash val="sysDot"/>
              <a:headEnd type="none" w="lg" len="med"/>
              <a:tailEnd type="none" w="lg" len="med"/>
            </a:ln>
            <a:effectLst/>
          </p:spPr>
        </p:cxnSp>
        <p:cxnSp>
          <p:nvCxnSpPr>
            <p:cNvPr id="281" name="Straight Connector 280">
              <a:extLst>
                <a:ext uri="{FF2B5EF4-FFF2-40B4-BE49-F238E27FC236}">
                  <a16:creationId xmlns:a16="http://schemas.microsoft.com/office/drawing/2014/main" id="{1C603850-498F-5640-9103-D0B71E4BF9A6}"/>
                </a:ext>
              </a:extLst>
            </p:cNvPr>
            <p:cNvCxnSpPr>
              <a:cxnSpLocks/>
            </p:cNvCxnSpPr>
            <p:nvPr/>
          </p:nvCxnSpPr>
          <p:spPr>
            <a:xfrm>
              <a:off x="5792962" y="3145048"/>
              <a:ext cx="76680" cy="47585"/>
            </a:xfrm>
            <a:prstGeom prst="line">
              <a:avLst/>
            </a:prstGeom>
            <a:noFill/>
            <a:ln w="9525" cap="rnd" cmpd="sng" algn="ctr">
              <a:solidFill>
                <a:srgbClr val="50E6FF"/>
              </a:solidFill>
              <a:prstDash val="sysDot"/>
              <a:headEnd type="none" w="lg" len="med"/>
              <a:tailEnd type="none" w="lg" len="med"/>
            </a:ln>
            <a:effectLst/>
          </p:spPr>
        </p:cxnSp>
        <p:cxnSp>
          <p:nvCxnSpPr>
            <p:cNvPr id="282" name="Straight Connector 281">
              <a:extLst>
                <a:ext uri="{FF2B5EF4-FFF2-40B4-BE49-F238E27FC236}">
                  <a16:creationId xmlns:a16="http://schemas.microsoft.com/office/drawing/2014/main" id="{2FB50592-B41F-A158-9519-A3698707EC1E}"/>
                </a:ext>
              </a:extLst>
            </p:cNvPr>
            <p:cNvCxnSpPr>
              <a:cxnSpLocks/>
              <a:stCxn id="286" idx="1"/>
            </p:cNvCxnSpPr>
            <p:nvPr/>
          </p:nvCxnSpPr>
          <p:spPr>
            <a:xfrm flipH="1" flipV="1">
              <a:off x="5681745" y="3220382"/>
              <a:ext cx="76680" cy="19901"/>
            </a:xfrm>
            <a:prstGeom prst="line">
              <a:avLst/>
            </a:prstGeom>
            <a:noFill/>
            <a:ln w="9525" cap="rnd" cmpd="sng" algn="ctr">
              <a:solidFill>
                <a:srgbClr val="50E6FF"/>
              </a:solidFill>
              <a:prstDash val="sysDot"/>
              <a:headEnd type="none" w="lg" len="med"/>
              <a:tailEnd type="none" w="lg" len="med"/>
            </a:ln>
            <a:effectLst/>
          </p:spPr>
        </p:cxnSp>
        <p:cxnSp>
          <p:nvCxnSpPr>
            <p:cNvPr id="283" name="Straight Connector 282">
              <a:extLst>
                <a:ext uri="{FF2B5EF4-FFF2-40B4-BE49-F238E27FC236}">
                  <a16:creationId xmlns:a16="http://schemas.microsoft.com/office/drawing/2014/main" id="{4EB0BD4E-9EA2-E626-624E-0F2E206DDEAD}"/>
                </a:ext>
              </a:extLst>
            </p:cNvPr>
            <p:cNvCxnSpPr>
              <a:cxnSpLocks/>
              <a:stCxn id="286" idx="3"/>
            </p:cNvCxnSpPr>
            <p:nvPr/>
          </p:nvCxnSpPr>
          <p:spPr>
            <a:xfrm flipV="1">
              <a:off x="5800381" y="3223197"/>
              <a:ext cx="78840" cy="17087"/>
            </a:xfrm>
            <a:prstGeom prst="line">
              <a:avLst/>
            </a:prstGeom>
            <a:noFill/>
            <a:ln w="9525" cap="rnd" cmpd="sng" algn="ctr">
              <a:solidFill>
                <a:srgbClr val="50E6FF"/>
              </a:solidFill>
              <a:prstDash val="sysDot"/>
              <a:headEnd type="none" w="lg" len="med"/>
              <a:tailEnd type="none" w="lg" len="med"/>
            </a:ln>
            <a:effectLst/>
          </p:spPr>
        </p:cxnSp>
        <p:grpSp>
          <p:nvGrpSpPr>
            <p:cNvPr id="284" name="Group 283">
              <a:extLst>
                <a:ext uri="{FF2B5EF4-FFF2-40B4-BE49-F238E27FC236}">
                  <a16:creationId xmlns:a16="http://schemas.microsoft.com/office/drawing/2014/main" id="{91CECC85-EC7E-84EE-CEEB-B56DFD8DD2A4}"/>
                </a:ext>
              </a:extLst>
            </p:cNvPr>
            <p:cNvGrpSpPr/>
            <p:nvPr/>
          </p:nvGrpSpPr>
          <p:grpSpPr>
            <a:xfrm>
              <a:off x="5645933" y="2971785"/>
              <a:ext cx="274035" cy="404067"/>
              <a:chOff x="5636354" y="2960513"/>
              <a:chExt cx="274035" cy="404067"/>
            </a:xfrm>
          </p:grpSpPr>
          <p:sp>
            <p:nvSpPr>
              <p:cNvPr id="285" name="Rectangle 284">
                <a:extLst>
                  <a:ext uri="{FF2B5EF4-FFF2-40B4-BE49-F238E27FC236}">
                    <a16:creationId xmlns:a16="http://schemas.microsoft.com/office/drawing/2014/main" id="{CE3F0A6B-C64F-E918-A64A-AFD41DB7F755}"/>
                  </a:ext>
                </a:extLst>
              </p:cNvPr>
              <p:cNvSpPr/>
              <p:nvPr/>
            </p:nvSpPr>
            <p:spPr bwMode="auto">
              <a:xfrm>
                <a:off x="5757785" y="3322623"/>
                <a:ext cx="41957" cy="41957"/>
              </a:xfrm>
              <a:prstGeom prst="rect">
                <a:avLst/>
              </a:prstGeom>
              <a:solidFill>
                <a:srgbClr val="50E6FF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11100" tIns="88880" rIns="111100" bIns="8888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566517">
                  <a:defRPr/>
                </a:pPr>
                <a:endParaRPr lang="en-US" sz="1215" kern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86" name="Rectangle 285">
                <a:extLst>
                  <a:ext uri="{FF2B5EF4-FFF2-40B4-BE49-F238E27FC236}">
                    <a16:creationId xmlns:a16="http://schemas.microsoft.com/office/drawing/2014/main" id="{6590B890-4DB8-6B7D-D4A7-F893D0C0721E}"/>
                  </a:ext>
                </a:extLst>
              </p:cNvPr>
              <p:cNvSpPr/>
              <p:nvPr/>
            </p:nvSpPr>
            <p:spPr bwMode="auto">
              <a:xfrm>
                <a:off x="5748846" y="3208033"/>
                <a:ext cx="41957" cy="41957"/>
              </a:xfrm>
              <a:prstGeom prst="rect">
                <a:avLst/>
              </a:prstGeom>
              <a:solidFill>
                <a:srgbClr val="50E6FF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11100" tIns="88880" rIns="111100" bIns="8888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566517">
                  <a:defRPr/>
                </a:pPr>
                <a:endParaRPr lang="en-US" sz="1215" kern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87" name="Rectangle 286">
                <a:extLst>
                  <a:ext uri="{FF2B5EF4-FFF2-40B4-BE49-F238E27FC236}">
                    <a16:creationId xmlns:a16="http://schemas.microsoft.com/office/drawing/2014/main" id="{42E3565B-E416-C687-FC5C-F015E12EBFD5}"/>
                  </a:ext>
                </a:extLst>
              </p:cNvPr>
              <p:cNvSpPr/>
              <p:nvPr/>
            </p:nvSpPr>
            <p:spPr bwMode="auto">
              <a:xfrm>
                <a:off x="5769184" y="3114284"/>
                <a:ext cx="41957" cy="41957"/>
              </a:xfrm>
              <a:prstGeom prst="rect">
                <a:avLst/>
              </a:prstGeom>
              <a:solidFill>
                <a:srgbClr val="50E6FF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11100" tIns="88880" rIns="111100" bIns="8888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566517">
                  <a:defRPr/>
                </a:pPr>
                <a:endParaRPr lang="en-US" sz="1215" kern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88" name="Rectangle 287">
                <a:extLst>
                  <a:ext uri="{FF2B5EF4-FFF2-40B4-BE49-F238E27FC236}">
                    <a16:creationId xmlns:a16="http://schemas.microsoft.com/office/drawing/2014/main" id="{905D4A78-CF17-054A-A809-664DD24E5140}"/>
                  </a:ext>
                </a:extLst>
              </p:cNvPr>
              <p:cNvSpPr/>
              <p:nvPr/>
            </p:nvSpPr>
            <p:spPr bwMode="auto">
              <a:xfrm>
                <a:off x="5868432" y="3188537"/>
                <a:ext cx="41957" cy="41957"/>
              </a:xfrm>
              <a:prstGeom prst="rect">
                <a:avLst/>
              </a:prstGeom>
              <a:solidFill>
                <a:srgbClr val="50E6FF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11100" tIns="88880" rIns="111100" bIns="8888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566517">
                  <a:defRPr/>
                </a:pPr>
                <a:endParaRPr lang="en-US" sz="1215" kern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89" name="Rectangle 288">
                <a:extLst>
                  <a:ext uri="{FF2B5EF4-FFF2-40B4-BE49-F238E27FC236}">
                    <a16:creationId xmlns:a16="http://schemas.microsoft.com/office/drawing/2014/main" id="{A3609178-DAA5-752D-FE5A-248F6AAFCE5C}"/>
                  </a:ext>
                </a:extLst>
              </p:cNvPr>
              <p:cNvSpPr/>
              <p:nvPr/>
            </p:nvSpPr>
            <p:spPr bwMode="auto">
              <a:xfrm>
                <a:off x="5636354" y="3188204"/>
                <a:ext cx="41957" cy="41957"/>
              </a:xfrm>
              <a:prstGeom prst="rect">
                <a:avLst/>
              </a:prstGeom>
              <a:solidFill>
                <a:srgbClr val="50E6FF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11100" tIns="88880" rIns="111100" bIns="8888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566517">
                  <a:defRPr/>
                </a:pPr>
                <a:endParaRPr lang="en-US" sz="1215" kern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290" name="Group 289">
                <a:extLst>
                  <a:ext uri="{FF2B5EF4-FFF2-40B4-BE49-F238E27FC236}">
                    <a16:creationId xmlns:a16="http://schemas.microsoft.com/office/drawing/2014/main" id="{392234D9-90BE-44E7-245F-D8300614B599}"/>
                  </a:ext>
                </a:extLst>
              </p:cNvPr>
              <p:cNvGrpSpPr/>
              <p:nvPr/>
            </p:nvGrpSpPr>
            <p:grpSpPr>
              <a:xfrm>
                <a:off x="5636354" y="2960513"/>
                <a:ext cx="274035" cy="115338"/>
                <a:chOff x="5636354" y="2960513"/>
                <a:chExt cx="274035" cy="115338"/>
              </a:xfrm>
            </p:grpSpPr>
            <p:sp>
              <p:nvSpPr>
                <p:cNvPr id="291" name="Rectangle 290">
                  <a:extLst>
                    <a:ext uri="{FF2B5EF4-FFF2-40B4-BE49-F238E27FC236}">
                      <a16:creationId xmlns:a16="http://schemas.microsoft.com/office/drawing/2014/main" id="{DC7B7203-42EF-1B7F-5BCD-842C864F7A7E}"/>
                    </a:ext>
                  </a:extLst>
                </p:cNvPr>
                <p:cNvSpPr/>
                <p:nvPr/>
              </p:nvSpPr>
              <p:spPr bwMode="auto">
                <a:xfrm>
                  <a:off x="5748846" y="2960513"/>
                  <a:ext cx="41957" cy="41957"/>
                </a:xfrm>
                <a:prstGeom prst="rect">
                  <a:avLst/>
                </a:prstGeom>
                <a:solidFill>
                  <a:srgbClr val="50E6FF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11100" tIns="88880" rIns="111100" bIns="8888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566517">
                    <a:defRPr/>
                  </a:pPr>
                  <a:endParaRPr lang="en-US" sz="1215" kern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92" name="Rectangle 291">
                  <a:extLst>
                    <a:ext uri="{FF2B5EF4-FFF2-40B4-BE49-F238E27FC236}">
                      <a16:creationId xmlns:a16="http://schemas.microsoft.com/office/drawing/2014/main" id="{1B13CAE8-0044-B65D-6C20-0C06030688C4}"/>
                    </a:ext>
                  </a:extLst>
                </p:cNvPr>
                <p:cNvSpPr/>
                <p:nvPr/>
              </p:nvSpPr>
              <p:spPr bwMode="auto">
                <a:xfrm>
                  <a:off x="5868432" y="3032102"/>
                  <a:ext cx="41957" cy="41957"/>
                </a:xfrm>
                <a:prstGeom prst="rect">
                  <a:avLst/>
                </a:prstGeom>
                <a:solidFill>
                  <a:srgbClr val="50E6FF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11100" tIns="88880" rIns="111100" bIns="8888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566517">
                    <a:defRPr/>
                  </a:pPr>
                  <a:endParaRPr lang="en-US" sz="1215" kern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93" name="Rectangle 292">
                  <a:extLst>
                    <a:ext uri="{FF2B5EF4-FFF2-40B4-BE49-F238E27FC236}">
                      <a16:creationId xmlns:a16="http://schemas.microsoft.com/office/drawing/2014/main" id="{38344BCD-B17F-69DA-CE54-86B6E740C16A}"/>
                    </a:ext>
                  </a:extLst>
                </p:cNvPr>
                <p:cNvSpPr/>
                <p:nvPr/>
              </p:nvSpPr>
              <p:spPr bwMode="auto">
                <a:xfrm>
                  <a:off x="5636354" y="3033894"/>
                  <a:ext cx="41957" cy="41957"/>
                </a:xfrm>
                <a:prstGeom prst="rect">
                  <a:avLst/>
                </a:prstGeom>
                <a:solidFill>
                  <a:srgbClr val="50E6FF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11100" tIns="88880" rIns="111100" bIns="8888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566517">
                    <a:defRPr/>
                  </a:pPr>
                  <a:endParaRPr lang="en-US" sz="1215" kern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</p:grpSp>
      </p:grpSp>
      <p:sp>
        <p:nvSpPr>
          <p:cNvPr id="298" name="TextBox 297">
            <a:extLst>
              <a:ext uri="{FF2B5EF4-FFF2-40B4-BE49-F238E27FC236}">
                <a16:creationId xmlns:a16="http://schemas.microsoft.com/office/drawing/2014/main" id="{ABC3A64E-A366-11BB-BE58-A0B1610CB8F8}"/>
              </a:ext>
            </a:extLst>
          </p:cNvPr>
          <p:cNvSpPr txBox="1"/>
          <p:nvPr/>
        </p:nvSpPr>
        <p:spPr>
          <a:xfrm>
            <a:off x="2338862" y="4608754"/>
            <a:ext cx="309380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defTabSz="685849">
              <a:defRPr/>
            </a:pPr>
            <a:r>
              <a:rPr lang="en-US" sz="900" kern="0">
                <a:solidFill>
                  <a:srgbClr val="FFFFFF"/>
                </a:solidFill>
                <a:latin typeface="Segoe UI"/>
              </a:rPr>
              <a:t>Vision</a:t>
            </a:r>
          </a:p>
        </p:txBody>
      </p:sp>
      <p:grpSp>
        <p:nvGrpSpPr>
          <p:cNvPr id="263" name="Group 262" descr="Speech">
            <a:extLst>
              <a:ext uri="{FF2B5EF4-FFF2-40B4-BE49-F238E27FC236}">
                <a16:creationId xmlns:a16="http://schemas.microsoft.com/office/drawing/2014/main" id="{C7C8D046-16EA-A9A0-90DA-C7D3A120FC0E}"/>
              </a:ext>
            </a:extLst>
          </p:cNvPr>
          <p:cNvGrpSpPr>
            <a:grpSpLocks noChangeAspect="1"/>
          </p:cNvGrpSpPr>
          <p:nvPr/>
        </p:nvGrpSpPr>
        <p:grpSpPr>
          <a:xfrm>
            <a:off x="3551771" y="4195616"/>
            <a:ext cx="274322" cy="229285"/>
            <a:chOff x="5135117" y="4566359"/>
            <a:chExt cx="389565" cy="325609"/>
          </a:xfrm>
        </p:grpSpPr>
        <p:sp>
          <p:nvSpPr>
            <p:cNvPr id="264" name="Rectangle: Rounded Corners 263">
              <a:extLst>
                <a:ext uri="{FF2B5EF4-FFF2-40B4-BE49-F238E27FC236}">
                  <a16:creationId xmlns:a16="http://schemas.microsoft.com/office/drawing/2014/main" id="{A3FA5D40-ACB5-99E4-1413-1C6EB555AE30}"/>
                </a:ext>
              </a:extLst>
            </p:cNvPr>
            <p:cNvSpPr/>
            <p:nvPr/>
          </p:nvSpPr>
          <p:spPr bwMode="auto">
            <a:xfrm>
              <a:off x="5276793" y="4629791"/>
              <a:ext cx="15565" cy="197691"/>
            </a:xfrm>
            <a:prstGeom prst="roundRect">
              <a:avLst>
                <a:gd name="adj" fmla="val 50000"/>
              </a:avLst>
            </a:prstGeom>
            <a:solidFill>
              <a:srgbClr val="50E6F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9990" tIns="79992" rIns="99990" bIns="7999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509865">
                <a:defRPr/>
              </a:pPr>
              <a:endParaRPr lang="en-US" sz="1094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65" name="Rectangle: Rounded Corners 264">
              <a:extLst>
                <a:ext uri="{FF2B5EF4-FFF2-40B4-BE49-F238E27FC236}">
                  <a16:creationId xmlns:a16="http://schemas.microsoft.com/office/drawing/2014/main" id="{E8641DCF-FB63-9A55-0CCE-693070A08878}"/>
                </a:ext>
              </a:extLst>
            </p:cNvPr>
            <p:cNvSpPr/>
            <p:nvPr/>
          </p:nvSpPr>
          <p:spPr bwMode="auto">
            <a:xfrm>
              <a:off x="5322522" y="4566359"/>
              <a:ext cx="15565" cy="325609"/>
            </a:xfrm>
            <a:prstGeom prst="roundRect">
              <a:avLst>
                <a:gd name="adj" fmla="val 50000"/>
              </a:avLst>
            </a:prstGeom>
            <a:solidFill>
              <a:srgbClr val="50E6F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9990" tIns="79992" rIns="99990" bIns="7999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509865">
                <a:defRPr/>
              </a:pPr>
              <a:endParaRPr lang="en-US" sz="1094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66" name="Rectangle: Rounded Corners 265">
              <a:extLst>
                <a:ext uri="{FF2B5EF4-FFF2-40B4-BE49-F238E27FC236}">
                  <a16:creationId xmlns:a16="http://schemas.microsoft.com/office/drawing/2014/main" id="{944F23FC-7E49-DD14-1FD0-185BC014A0C1}"/>
                </a:ext>
              </a:extLst>
            </p:cNvPr>
            <p:cNvSpPr/>
            <p:nvPr/>
          </p:nvSpPr>
          <p:spPr bwMode="auto">
            <a:xfrm>
              <a:off x="5368818" y="4629791"/>
              <a:ext cx="15565" cy="197691"/>
            </a:xfrm>
            <a:prstGeom prst="roundRect">
              <a:avLst>
                <a:gd name="adj" fmla="val 50000"/>
              </a:avLst>
            </a:prstGeom>
            <a:solidFill>
              <a:srgbClr val="50E6F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9990" tIns="79992" rIns="99990" bIns="7999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509865">
                <a:defRPr/>
              </a:pPr>
              <a:endParaRPr lang="en-US" sz="1094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67" name="Rectangle: Rounded Corners 266">
              <a:extLst>
                <a:ext uri="{FF2B5EF4-FFF2-40B4-BE49-F238E27FC236}">
                  <a16:creationId xmlns:a16="http://schemas.microsoft.com/office/drawing/2014/main" id="{6BECDE41-4F95-274C-BBAC-1C7AF9FB1034}"/>
                </a:ext>
              </a:extLst>
            </p:cNvPr>
            <p:cNvSpPr/>
            <p:nvPr/>
          </p:nvSpPr>
          <p:spPr bwMode="auto">
            <a:xfrm>
              <a:off x="5135117" y="4714585"/>
              <a:ext cx="16281" cy="34887"/>
            </a:xfrm>
            <a:prstGeom prst="roundRect">
              <a:avLst>
                <a:gd name="adj" fmla="val 50000"/>
              </a:avLst>
            </a:prstGeom>
            <a:solidFill>
              <a:srgbClr val="0680E1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9990" tIns="79992" rIns="99990" bIns="7999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509865">
                <a:defRPr/>
              </a:pPr>
              <a:endParaRPr lang="en-US" sz="1094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68" name="Rectangle: Rounded Corners 267">
              <a:extLst>
                <a:ext uri="{FF2B5EF4-FFF2-40B4-BE49-F238E27FC236}">
                  <a16:creationId xmlns:a16="http://schemas.microsoft.com/office/drawing/2014/main" id="{57B1F556-27EB-E69E-68D1-F6B71A3F697B}"/>
                </a:ext>
              </a:extLst>
            </p:cNvPr>
            <p:cNvSpPr/>
            <p:nvPr/>
          </p:nvSpPr>
          <p:spPr bwMode="auto">
            <a:xfrm>
              <a:off x="5182113" y="4702956"/>
              <a:ext cx="15565" cy="58144"/>
            </a:xfrm>
            <a:prstGeom prst="roundRect">
              <a:avLst>
                <a:gd name="adj" fmla="val 50000"/>
              </a:avLst>
            </a:prstGeom>
            <a:solidFill>
              <a:srgbClr val="0278D5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9990" tIns="79992" rIns="99990" bIns="7999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509865">
                <a:defRPr/>
              </a:pPr>
              <a:endParaRPr lang="en-US" sz="1094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69" name="Rectangle: Rounded Corners 268">
              <a:extLst>
                <a:ext uri="{FF2B5EF4-FFF2-40B4-BE49-F238E27FC236}">
                  <a16:creationId xmlns:a16="http://schemas.microsoft.com/office/drawing/2014/main" id="{42DB687A-2D47-C059-B1DD-D3A996050EF1}"/>
                </a:ext>
              </a:extLst>
            </p:cNvPr>
            <p:cNvSpPr/>
            <p:nvPr/>
          </p:nvSpPr>
          <p:spPr bwMode="auto">
            <a:xfrm>
              <a:off x="5228393" y="4679698"/>
              <a:ext cx="15565" cy="104660"/>
            </a:xfrm>
            <a:prstGeom prst="roundRect">
              <a:avLst>
                <a:gd name="adj" fmla="val 50000"/>
              </a:avLst>
            </a:prstGeom>
            <a:solidFill>
              <a:srgbClr val="50E6F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9990" tIns="79992" rIns="99990" bIns="7999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509865">
                <a:defRPr/>
              </a:pPr>
              <a:endParaRPr lang="en-US" sz="1094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70" name="Rectangle: Rounded Corners 269">
              <a:extLst>
                <a:ext uri="{FF2B5EF4-FFF2-40B4-BE49-F238E27FC236}">
                  <a16:creationId xmlns:a16="http://schemas.microsoft.com/office/drawing/2014/main" id="{FAB4A64A-FB0A-F41F-964A-AF9DF8F0784A}"/>
                </a:ext>
              </a:extLst>
            </p:cNvPr>
            <p:cNvSpPr/>
            <p:nvPr/>
          </p:nvSpPr>
          <p:spPr bwMode="auto">
            <a:xfrm>
              <a:off x="5417671" y="4679698"/>
              <a:ext cx="15565" cy="104660"/>
            </a:xfrm>
            <a:prstGeom prst="roundRect">
              <a:avLst>
                <a:gd name="adj" fmla="val 50000"/>
              </a:avLst>
            </a:prstGeom>
            <a:solidFill>
              <a:srgbClr val="50E6F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9990" tIns="79992" rIns="99990" bIns="7999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509865">
                <a:defRPr/>
              </a:pPr>
              <a:endParaRPr lang="en-US" sz="1094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71" name="Rectangle: Rounded Corners 270">
              <a:extLst>
                <a:ext uri="{FF2B5EF4-FFF2-40B4-BE49-F238E27FC236}">
                  <a16:creationId xmlns:a16="http://schemas.microsoft.com/office/drawing/2014/main" id="{2AB55D2E-647E-9CB7-A44E-7BF0D46ABD25}"/>
                </a:ext>
              </a:extLst>
            </p:cNvPr>
            <p:cNvSpPr/>
            <p:nvPr/>
          </p:nvSpPr>
          <p:spPr bwMode="auto">
            <a:xfrm>
              <a:off x="5458741" y="4702956"/>
              <a:ext cx="15565" cy="58144"/>
            </a:xfrm>
            <a:prstGeom prst="roundRect">
              <a:avLst>
                <a:gd name="adj" fmla="val 50000"/>
              </a:avLst>
            </a:prstGeom>
            <a:solidFill>
              <a:srgbClr val="0278D5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9990" tIns="79992" rIns="99990" bIns="7999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509865">
                <a:defRPr/>
              </a:pPr>
              <a:endParaRPr lang="en-US" sz="1094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72" name="Rectangle: Rounded Corners 271">
              <a:extLst>
                <a:ext uri="{FF2B5EF4-FFF2-40B4-BE49-F238E27FC236}">
                  <a16:creationId xmlns:a16="http://schemas.microsoft.com/office/drawing/2014/main" id="{EEB340AF-8EB7-534F-A4EB-2E40D15900DA}"/>
                </a:ext>
              </a:extLst>
            </p:cNvPr>
            <p:cNvSpPr/>
            <p:nvPr/>
          </p:nvSpPr>
          <p:spPr bwMode="auto">
            <a:xfrm>
              <a:off x="5508401" y="4714585"/>
              <a:ext cx="16281" cy="34887"/>
            </a:xfrm>
            <a:prstGeom prst="roundRect">
              <a:avLst>
                <a:gd name="adj" fmla="val 50000"/>
              </a:avLst>
            </a:prstGeom>
            <a:solidFill>
              <a:srgbClr val="0680E1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9990" tIns="79992" rIns="99990" bIns="7999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509865">
                <a:defRPr/>
              </a:pPr>
              <a:endParaRPr lang="en-US" sz="1094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299" name="TextBox 298">
            <a:extLst>
              <a:ext uri="{FF2B5EF4-FFF2-40B4-BE49-F238E27FC236}">
                <a16:creationId xmlns:a16="http://schemas.microsoft.com/office/drawing/2014/main" id="{0464FDD7-E99F-CE73-93B2-0ACEF52C1515}"/>
              </a:ext>
            </a:extLst>
          </p:cNvPr>
          <p:cNvSpPr txBox="1"/>
          <p:nvPr/>
        </p:nvSpPr>
        <p:spPr>
          <a:xfrm>
            <a:off x="3504873" y="4608754"/>
            <a:ext cx="368691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defTabSz="685849">
              <a:defRPr/>
            </a:pPr>
            <a:r>
              <a:rPr lang="en-US" sz="900" kern="0">
                <a:solidFill>
                  <a:srgbClr val="FFFFFF"/>
                </a:solidFill>
                <a:latin typeface="Segoe UI"/>
              </a:rPr>
              <a:t>Speech</a:t>
            </a:r>
          </a:p>
        </p:txBody>
      </p:sp>
      <p:grpSp>
        <p:nvGrpSpPr>
          <p:cNvPr id="247" name="Group 246" descr="Language">
            <a:extLst>
              <a:ext uri="{FF2B5EF4-FFF2-40B4-BE49-F238E27FC236}">
                <a16:creationId xmlns:a16="http://schemas.microsoft.com/office/drawing/2014/main" id="{15140C14-5D40-6667-E5EA-23DE65700B5E}"/>
              </a:ext>
            </a:extLst>
          </p:cNvPr>
          <p:cNvGrpSpPr>
            <a:grpSpLocks noChangeAspect="1"/>
          </p:cNvGrpSpPr>
          <p:nvPr/>
        </p:nvGrpSpPr>
        <p:grpSpPr>
          <a:xfrm>
            <a:off x="4756864" y="4197043"/>
            <a:ext cx="274319" cy="268971"/>
            <a:chOff x="7203929" y="4575567"/>
            <a:chExt cx="317550" cy="311358"/>
          </a:xfrm>
        </p:grpSpPr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97B56C61-2081-9076-E601-21C7D9957177}"/>
                </a:ext>
              </a:extLst>
            </p:cNvPr>
            <p:cNvSpPr/>
            <p:nvPr/>
          </p:nvSpPr>
          <p:spPr bwMode="auto">
            <a:xfrm>
              <a:off x="7203929" y="4591770"/>
              <a:ext cx="136290" cy="122192"/>
            </a:xfrm>
            <a:custGeom>
              <a:avLst/>
              <a:gdLst>
                <a:gd name="connsiteX0" fmla="*/ 0 w 637408"/>
                <a:gd name="connsiteY0" fmla="*/ 421480 h 526514"/>
                <a:gd name="connsiteX1" fmla="*/ 637408 w 637408"/>
                <a:gd name="connsiteY1" fmla="*/ 421480 h 526514"/>
                <a:gd name="connsiteX2" fmla="*/ 637408 w 637408"/>
                <a:gd name="connsiteY2" fmla="*/ 526514 h 526514"/>
                <a:gd name="connsiteX3" fmla="*/ 0 w 637408"/>
                <a:gd name="connsiteY3" fmla="*/ 526514 h 526514"/>
                <a:gd name="connsiteX4" fmla="*/ 0 w 637408"/>
                <a:gd name="connsiteY4" fmla="*/ 210740 h 526514"/>
                <a:gd name="connsiteX5" fmla="*/ 317130 w 637408"/>
                <a:gd name="connsiteY5" fmla="*/ 210740 h 526514"/>
                <a:gd name="connsiteX6" fmla="*/ 317130 w 637408"/>
                <a:gd name="connsiteY6" fmla="*/ 315774 h 526514"/>
                <a:gd name="connsiteX7" fmla="*/ 0 w 637408"/>
                <a:gd name="connsiteY7" fmla="*/ 315774 h 526514"/>
                <a:gd name="connsiteX8" fmla="*/ 0 w 637408"/>
                <a:gd name="connsiteY8" fmla="*/ 0 h 526514"/>
                <a:gd name="connsiteX9" fmla="*/ 637408 w 637408"/>
                <a:gd name="connsiteY9" fmla="*/ 0 h 526514"/>
                <a:gd name="connsiteX10" fmla="*/ 637408 w 637408"/>
                <a:gd name="connsiteY10" fmla="*/ 105034 h 526514"/>
                <a:gd name="connsiteX11" fmla="*/ 0 w 637408"/>
                <a:gd name="connsiteY11" fmla="*/ 105034 h 526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37408" h="526514">
                  <a:moveTo>
                    <a:pt x="0" y="421480"/>
                  </a:moveTo>
                  <a:lnTo>
                    <a:pt x="637408" y="421480"/>
                  </a:lnTo>
                  <a:lnTo>
                    <a:pt x="637408" y="526514"/>
                  </a:lnTo>
                  <a:lnTo>
                    <a:pt x="0" y="526514"/>
                  </a:lnTo>
                  <a:close/>
                  <a:moveTo>
                    <a:pt x="0" y="210740"/>
                  </a:moveTo>
                  <a:lnTo>
                    <a:pt x="317130" y="210740"/>
                  </a:lnTo>
                  <a:lnTo>
                    <a:pt x="317130" y="315774"/>
                  </a:lnTo>
                  <a:lnTo>
                    <a:pt x="0" y="315774"/>
                  </a:lnTo>
                  <a:close/>
                  <a:moveTo>
                    <a:pt x="0" y="0"/>
                  </a:moveTo>
                  <a:lnTo>
                    <a:pt x="637408" y="0"/>
                  </a:lnTo>
                  <a:lnTo>
                    <a:pt x="637408" y="105034"/>
                  </a:lnTo>
                  <a:lnTo>
                    <a:pt x="0" y="105034"/>
                  </a:lnTo>
                  <a:close/>
                </a:path>
              </a:pathLst>
            </a:custGeom>
            <a:solidFill>
              <a:srgbClr val="50E6F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9990" tIns="79992" rIns="99990" bIns="7999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509865">
                <a:defRPr/>
              </a:pPr>
              <a:endParaRPr lang="en-US" sz="1094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E2A21632-7447-70FC-5275-0EF543DAB22D}"/>
                </a:ext>
              </a:extLst>
            </p:cNvPr>
            <p:cNvSpPr/>
            <p:nvPr/>
          </p:nvSpPr>
          <p:spPr bwMode="auto">
            <a:xfrm>
              <a:off x="7385189" y="4764733"/>
              <a:ext cx="136290" cy="122192"/>
            </a:xfrm>
            <a:custGeom>
              <a:avLst/>
              <a:gdLst>
                <a:gd name="connsiteX0" fmla="*/ 0 w 637408"/>
                <a:gd name="connsiteY0" fmla="*/ 421480 h 526514"/>
                <a:gd name="connsiteX1" fmla="*/ 637408 w 637408"/>
                <a:gd name="connsiteY1" fmla="*/ 421480 h 526514"/>
                <a:gd name="connsiteX2" fmla="*/ 637408 w 637408"/>
                <a:gd name="connsiteY2" fmla="*/ 526514 h 526514"/>
                <a:gd name="connsiteX3" fmla="*/ 0 w 637408"/>
                <a:gd name="connsiteY3" fmla="*/ 526514 h 526514"/>
                <a:gd name="connsiteX4" fmla="*/ 0 w 637408"/>
                <a:gd name="connsiteY4" fmla="*/ 210740 h 526514"/>
                <a:gd name="connsiteX5" fmla="*/ 317130 w 637408"/>
                <a:gd name="connsiteY5" fmla="*/ 210740 h 526514"/>
                <a:gd name="connsiteX6" fmla="*/ 317130 w 637408"/>
                <a:gd name="connsiteY6" fmla="*/ 315774 h 526514"/>
                <a:gd name="connsiteX7" fmla="*/ 0 w 637408"/>
                <a:gd name="connsiteY7" fmla="*/ 315774 h 526514"/>
                <a:gd name="connsiteX8" fmla="*/ 0 w 637408"/>
                <a:gd name="connsiteY8" fmla="*/ 0 h 526514"/>
                <a:gd name="connsiteX9" fmla="*/ 637408 w 637408"/>
                <a:gd name="connsiteY9" fmla="*/ 0 h 526514"/>
                <a:gd name="connsiteX10" fmla="*/ 637408 w 637408"/>
                <a:gd name="connsiteY10" fmla="*/ 105034 h 526514"/>
                <a:gd name="connsiteX11" fmla="*/ 0 w 637408"/>
                <a:gd name="connsiteY11" fmla="*/ 105034 h 526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37408" h="526514">
                  <a:moveTo>
                    <a:pt x="0" y="421480"/>
                  </a:moveTo>
                  <a:lnTo>
                    <a:pt x="637408" y="421480"/>
                  </a:lnTo>
                  <a:lnTo>
                    <a:pt x="637408" y="526514"/>
                  </a:lnTo>
                  <a:lnTo>
                    <a:pt x="0" y="526514"/>
                  </a:lnTo>
                  <a:close/>
                  <a:moveTo>
                    <a:pt x="0" y="210740"/>
                  </a:moveTo>
                  <a:lnTo>
                    <a:pt x="317130" y="210740"/>
                  </a:lnTo>
                  <a:lnTo>
                    <a:pt x="317130" y="315774"/>
                  </a:lnTo>
                  <a:lnTo>
                    <a:pt x="0" y="315774"/>
                  </a:lnTo>
                  <a:close/>
                  <a:moveTo>
                    <a:pt x="0" y="0"/>
                  </a:moveTo>
                  <a:lnTo>
                    <a:pt x="637408" y="0"/>
                  </a:lnTo>
                  <a:lnTo>
                    <a:pt x="637408" y="105034"/>
                  </a:lnTo>
                  <a:lnTo>
                    <a:pt x="0" y="105034"/>
                  </a:lnTo>
                  <a:close/>
                </a:path>
              </a:pathLst>
            </a:custGeom>
            <a:solidFill>
              <a:schemeClr val="accent2"/>
            </a:solidFill>
            <a:ln w="12700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9990" tIns="79992" rIns="99990" bIns="7999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509865">
                <a:defRPr/>
              </a:pPr>
              <a:endParaRPr lang="en-US" sz="1094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279A64B5-7EC5-6196-339E-B58BAB088C03}"/>
                </a:ext>
              </a:extLst>
            </p:cNvPr>
            <p:cNvSpPr/>
            <p:nvPr/>
          </p:nvSpPr>
          <p:spPr bwMode="auto">
            <a:xfrm rot="18188466">
              <a:off x="7214503" y="4631172"/>
              <a:ext cx="290936" cy="179726"/>
            </a:xfrm>
            <a:custGeom>
              <a:avLst/>
              <a:gdLst>
                <a:gd name="connsiteX0" fmla="*/ 72342 w 509381"/>
                <a:gd name="connsiteY0" fmla="*/ 25018 h 341542"/>
                <a:gd name="connsiteX1" fmla="*/ 67298 w 509381"/>
                <a:gd name="connsiteY1" fmla="*/ 32041 h 341542"/>
                <a:gd name="connsiteX2" fmla="*/ 43259 w 509381"/>
                <a:gd name="connsiteY2" fmla="*/ 173878 h 341542"/>
                <a:gd name="connsiteX3" fmla="*/ 50859 w 509381"/>
                <a:gd name="connsiteY3" fmla="*/ 196938 h 341542"/>
                <a:gd name="connsiteX4" fmla="*/ 79332 w 509381"/>
                <a:gd name="connsiteY4" fmla="*/ 186206 h 341542"/>
                <a:gd name="connsiteX5" fmla="*/ 60605 w 509381"/>
                <a:gd name="connsiteY5" fmla="*/ 275386 h 341542"/>
                <a:gd name="connsiteX6" fmla="*/ 0 w 509381"/>
                <a:gd name="connsiteY6" fmla="*/ 216104 h 341542"/>
                <a:gd name="connsiteX7" fmla="*/ 24323 w 509381"/>
                <a:gd name="connsiteY7" fmla="*/ 206937 h 341542"/>
                <a:gd name="connsiteX8" fmla="*/ 15225 w 509381"/>
                <a:gd name="connsiteY8" fmla="*/ 179331 h 341542"/>
                <a:gd name="connsiteX9" fmla="*/ 42625 w 509381"/>
                <a:gd name="connsiteY9" fmla="*/ 17665 h 341542"/>
                <a:gd name="connsiteX10" fmla="*/ 55313 w 509381"/>
                <a:gd name="connsiteY10" fmla="*/ 0 h 341542"/>
                <a:gd name="connsiteX11" fmla="*/ 463819 w 509381"/>
                <a:gd name="connsiteY11" fmla="*/ 71088 h 341542"/>
                <a:gd name="connsiteX12" fmla="*/ 509381 w 509381"/>
                <a:gd name="connsiteY12" fmla="*/ 142583 h 341542"/>
                <a:gd name="connsiteX13" fmla="*/ 474254 w 509381"/>
                <a:gd name="connsiteY13" fmla="*/ 142583 h 341542"/>
                <a:gd name="connsiteX14" fmla="*/ 471059 w 509381"/>
                <a:gd name="connsiteY14" fmla="*/ 185182 h 341542"/>
                <a:gd name="connsiteX15" fmla="*/ 350884 w 509381"/>
                <a:gd name="connsiteY15" fmla="*/ 341542 h 341542"/>
                <a:gd name="connsiteX16" fmla="*/ 337746 w 509381"/>
                <a:gd name="connsiteY16" fmla="*/ 316191 h 341542"/>
                <a:gd name="connsiteX17" fmla="*/ 446495 w 509381"/>
                <a:gd name="connsiteY17" fmla="*/ 159805 h 341542"/>
                <a:gd name="connsiteX18" fmla="*/ 446962 w 509381"/>
                <a:gd name="connsiteY18" fmla="*/ 142583 h 341542"/>
                <a:gd name="connsiteX19" fmla="*/ 418256 w 509381"/>
                <a:gd name="connsiteY19" fmla="*/ 142583 h 34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09381" h="341542">
                  <a:moveTo>
                    <a:pt x="72342" y="25018"/>
                  </a:moveTo>
                  <a:lnTo>
                    <a:pt x="67298" y="32041"/>
                  </a:lnTo>
                  <a:cubicBezTo>
                    <a:pt x="42761" y="74239"/>
                    <a:pt x="33649" y="124657"/>
                    <a:pt x="43259" y="173878"/>
                  </a:cubicBezTo>
                  <a:lnTo>
                    <a:pt x="50859" y="196938"/>
                  </a:lnTo>
                  <a:lnTo>
                    <a:pt x="79332" y="186206"/>
                  </a:lnTo>
                  <a:lnTo>
                    <a:pt x="60605" y="275386"/>
                  </a:lnTo>
                  <a:lnTo>
                    <a:pt x="0" y="216104"/>
                  </a:lnTo>
                  <a:lnTo>
                    <a:pt x="24323" y="206937"/>
                  </a:lnTo>
                  <a:lnTo>
                    <a:pt x="15225" y="179331"/>
                  </a:lnTo>
                  <a:cubicBezTo>
                    <a:pt x="4271" y="123230"/>
                    <a:pt x="14657" y="65762"/>
                    <a:pt x="42625" y="17665"/>
                  </a:cubicBezTo>
                  <a:lnTo>
                    <a:pt x="55313" y="0"/>
                  </a:lnTo>
                  <a:close/>
                  <a:moveTo>
                    <a:pt x="463819" y="71088"/>
                  </a:moveTo>
                  <a:lnTo>
                    <a:pt x="509381" y="142583"/>
                  </a:lnTo>
                  <a:lnTo>
                    <a:pt x="474254" y="142583"/>
                  </a:lnTo>
                  <a:lnTo>
                    <a:pt x="471059" y="185182"/>
                  </a:lnTo>
                  <a:cubicBezTo>
                    <a:pt x="456630" y="250192"/>
                    <a:pt x="414554" y="308545"/>
                    <a:pt x="350884" y="341542"/>
                  </a:cubicBezTo>
                  <a:lnTo>
                    <a:pt x="337746" y="316191"/>
                  </a:lnTo>
                  <a:cubicBezTo>
                    <a:pt x="399814" y="284026"/>
                    <a:pt x="438492" y="224396"/>
                    <a:pt x="446495" y="159805"/>
                  </a:cubicBezTo>
                  <a:lnTo>
                    <a:pt x="446962" y="142583"/>
                  </a:lnTo>
                  <a:lnTo>
                    <a:pt x="418256" y="142583"/>
                  </a:lnTo>
                  <a:close/>
                </a:path>
              </a:pathLst>
            </a:custGeom>
            <a:solidFill>
              <a:srgbClr val="0078D4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9990" tIns="79992" rIns="99990" bIns="7999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509865">
                <a:defRPr/>
              </a:pPr>
              <a:endParaRPr lang="en-US" sz="1094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300" name="TextBox 299">
            <a:extLst>
              <a:ext uri="{FF2B5EF4-FFF2-40B4-BE49-F238E27FC236}">
                <a16:creationId xmlns:a16="http://schemas.microsoft.com/office/drawing/2014/main" id="{5071B232-E2DC-DBC6-2810-C0F6AB2AC6E5}"/>
              </a:ext>
            </a:extLst>
          </p:cNvPr>
          <p:cNvSpPr txBox="1"/>
          <p:nvPr/>
        </p:nvSpPr>
        <p:spPr>
          <a:xfrm>
            <a:off x="4646118" y="4608754"/>
            <a:ext cx="500137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defTabSz="685849">
              <a:defRPr/>
            </a:pPr>
            <a:r>
              <a:rPr lang="en-US" sz="900" kern="0">
                <a:solidFill>
                  <a:srgbClr val="FFFFFF"/>
                </a:solidFill>
                <a:latin typeface="Segoe UI"/>
              </a:rPr>
              <a:t>Language</a:t>
            </a:r>
          </a:p>
        </p:txBody>
      </p:sp>
      <p:grpSp>
        <p:nvGrpSpPr>
          <p:cNvPr id="251" name="Group 250" descr="Decision">
            <a:extLst>
              <a:ext uri="{FF2B5EF4-FFF2-40B4-BE49-F238E27FC236}">
                <a16:creationId xmlns:a16="http://schemas.microsoft.com/office/drawing/2014/main" id="{8CDEE925-8F91-5850-BCCB-A8CD48FEDF74}"/>
              </a:ext>
            </a:extLst>
          </p:cNvPr>
          <p:cNvGrpSpPr>
            <a:grpSpLocks noChangeAspect="1"/>
          </p:cNvGrpSpPr>
          <p:nvPr/>
        </p:nvGrpSpPr>
        <p:grpSpPr>
          <a:xfrm>
            <a:off x="5961953" y="4187296"/>
            <a:ext cx="274322" cy="267236"/>
            <a:chOff x="9302126" y="4550136"/>
            <a:chExt cx="309543" cy="301558"/>
          </a:xfrm>
        </p:grpSpPr>
        <p:sp>
          <p:nvSpPr>
            <p:cNvPr id="252" name="Rectangle: Rounded Corners 251">
              <a:extLst>
                <a:ext uri="{FF2B5EF4-FFF2-40B4-BE49-F238E27FC236}">
                  <a16:creationId xmlns:a16="http://schemas.microsoft.com/office/drawing/2014/main" id="{E403FA4E-1ECE-4B8F-6D7B-86E159A50912}"/>
                </a:ext>
              </a:extLst>
            </p:cNvPr>
            <p:cNvSpPr/>
            <p:nvPr/>
          </p:nvSpPr>
          <p:spPr bwMode="auto">
            <a:xfrm rot="2700000">
              <a:off x="9539787" y="4664358"/>
              <a:ext cx="10568" cy="60286"/>
            </a:xfrm>
            <a:prstGeom prst="roundRect">
              <a:avLst>
                <a:gd name="adj" fmla="val 50000"/>
              </a:avLst>
            </a:prstGeom>
            <a:solidFill>
              <a:srgbClr val="50E6F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9990" tIns="79992" rIns="99990" bIns="7999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509865">
                <a:defRPr/>
              </a:pPr>
              <a:endParaRPr lang="en-US" sz="1094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53" name="Rectangle: Rounded Corners 252">
              <a:extLst>
                <a:ext uri="{FF2B5EF4-FFF2-40B4-BE49-F238E27FC236}">
                  <a16:creationId xmlns:a16="http://schemas.microsoft.com/office/drawing/2014/main" id="{BCE269B6-BBEC-76F4-EE1E-E352DFA25A00}"/>
                </a:ext>
              </a:extLst>
            </p:cNvPr>
            <p:cNvSpPr/>
            <p:nvPr/>
          </p:nvSpPr>
          <p:spPr bwMode="auto">
            <a:xfrm rot="8100000">
              <a:off x="9540080" y="4662592"/>
              <a:ext cx="9983" cy="63818"/>
            </a:xfrm>
            <a:prstGeom prst="roundRect">
              <a:avLst>
                <a:gd name="adj" fmla="val 50000"/>
              </a:avLst>
            </a:prstGeom>
            <a:solidFill>
              <a:srgbClr val="50E6F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9990" tIns="79992" rIns="99990" bIns="7999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509865">
                <a:defRPr/>
              </a:pPr>
              <a:endParaRPr lang="en-US" sz="1094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54" name="Circle: Hollow 253">
              <a:extLst>
                <a:ext uri="{FF2B5EF4-FFF2-40B4-BE49-F238E27FC236}">
                  <a16:creationId xmlns:a16="http://schemas.microsoft.com/office/drawing/2014/main" id="{25649361-808D-5834-CEFC-397387469795}"/>
                </a:ext>
              </a:extLst>
            </p:cNvPr>
            <p:cNvSpPr/>
            <p:nvPr/>
          </p:nvSpPr>
          <p:spPr bwMode="auto">
            <a:xfrm>
              <a:off x="9472967" y="4625083"/>
              <a:ext cx="138702" cy="146827"/>
            </a:xfrm>
            <a:prstGeom prst="donut">
              <a:avLst>
                <a:gd name="adj" fmla="val 7741"/>
              </a:avLst>
            </a:prstGeom>
            <a:solidFill>
              <a:srgbClr val="50E6F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9990" tIns="79992" rIns="99990" bIns="7999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509865">
                <a:defRPr/>
              </a:pPr>
              <a:endParaRPr lang="en-US" sz="1094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55" name="Rectangle: Rounded Corners 254">
              <a:extLst>
                <a:ext uri="{FF2B5EF4-FFF2-40B4-BE49-F238E27FC236}">
                  <a16:creationId xmlns:a16="http://schemas.microsoft.com/office/drawing/2014/main" id="{96BD27FA-2142-E061-311E-7BA9B6148909}"/>
                </a:ext>
              </a:extLst>
            </p:cNvPr>
            <p:cNvSpPr/>
            <p:nvPr/>
          </p:nvSpPr>
          <p:spPr bwMode="auto">
            <a:xfrm flipH="1">
              <a:off x="9538128" y="4766580"/>
              <a:ext cx="14975" cy="52839"/>
            </a:xfrm>
            <a:prstGeom prst="roundRect">
              <a:avLst>
                <a:gd name="adj" fmla="val 50000"/>
              </a:avLst>
            </a:prstGeom>
            <a:solidFill>
              <a:srgbClr val="50E6F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9990" tIns="79992" rIns="99990" bIns="7999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509865">
                <a:defRPr/>
              </a:pPr>
              <a:endParaRPr lang="en-US" sz="1094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56" name="Rectangle: Rounded Corners 255">
              <a:extLst>
                <a:ext uri="{FF2B5EF4-FFF2-40B4-BE49-F238E27FC236}">
                  <a16:creationId xmlns:a16="http://schemas.microsoft.com/office/drawing/2014/main" id="{1F1733E9-7ACA-05C6-FCDD-1F364C111EA7}"/>
                </a:ext>
              </a:extLst>
            </p:cNvPr>
            <p:cNvSpPr/>
            <p:nvPr/>
          </p:nvSpPr>
          <p:spPr bwMode="auto">
            <a:xfrm rot="5400000">
              <a:off x="9539010" y="4782121"/>
              <a:ext cx="13210" cy="69881"/>
            </a:xfrm>
            <a:prstGeom prst="roundRect">
              <a:avLst>
                <a:gd name="adj" fmla="val 50000"/>
              </a:avLst>
            </a:prstGeom>
            <a:solidFill>
              <a:srgbClr val="50E6F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9990" tIns="79992" rIns="99990" bIns="7999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509865">
                <a:defRPr/>
              </a:pPr>
              <a:endParaRPr lang="en-US" sz="1094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57" name="Rectangle: Rounded Corners 256">
              <a:extLst>
                <a:ext uri="{FF2B5EF4-FFF2-40B4-BE49-F238E27FC236}">
                  <a16:creationId xmlns:a16="http://schemas.microsoft.com/office/drawing/2014/main" id="{054C7D8F-314A-4029-273D-0FDAA7FB0CD0}"/>
                </a:ext>
              </a:extLst>
            </p:cNvPr>
            <p:cNvSpPr/>
            <p:nvPr/>
          </p:nvSpPr>
          <p:spPr bwMode="auto">
            <a:xfrm rot="16200000" flipH="1">
              <a:off x="9539010" y="4810148"/>
              <a:ext cx="13210" cy="69881"/>
            </a:xfrm>
            <a:prstGeom prst="roundRect">
              <a:avLst>
                <a:gd name="adj" fmla="val 50000"/>
              </a:avLst>
            </a:prstGeom>
            <a:solidFill>
              <a:srgbClr val="50E6F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9990" tIns="79992" rIns="99990" bIns="7999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509865">
                <a:defRPr/>
              </a:pPr>
              <a:endParaRPr lang="en-US" sz="1094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2E718F5C-1A05-471D-346A-B14FA63EA692}"/>
                </a:ext>
              </a:extLst>
            </p:cNvPr>
            <p:cNvSpPr/>
            <p:nvPr/>
          </p:nvSpPr>
          <p:spPr bwMode="auto">
            <a:xfrm>
              <a:off x="9365992" y="4550136"/>
              <a:ext cx="187111" cy="79344"/>
            </a:xfrm>
            <a:custGeom>
              <a:avLst/>
              <a:gdLst>
                <a:gd name="connsiteX0" fmla="*/ 233493 w 1713841"/>
                <a:gd name="connsiteY0" fmla="*/ 0 h 686542"/>
                <a:gd name="connsiteX1" fmla="*/ 1480348 w 1713841"/>
                <a:gd name="connsiteY1" fmla="*/ 0 h 686542"/>
                <a:gd name="connsiteX2" fmla="*/ 1713841 w 1713841"/>
                <a:gd name="connsiteY2" fmla="*/ 233493 h 686542"/>
                <a:gd name="connsiteX3" fmla="*/ 1713841 w 1713841"/>
                <a:gd name="connsiteY3" fmla="*/ 686542 h 686542"/>
                <a:gd name="connsiteX4" fmla="*/ 1608076 w 1713841"/>
                <a:gd name="connsiteY4" fmla="*/ 686542 h 686542"/>
                <a:gd name="connsiteX5" fmla="*/ 1608076 w 1713841"/>
                <a:gd name="connsiteY5" fmla="*/ 218163 h 686542"/>
                <a:gd name="connsiteX6" fmla="*/ 1497408 w 1713841"/>
                <a:gd name="connsiteY6" fmla="*/ 107495 h 686542"/>
                <a:gd name="connsiteX7" fmla="*/ 216432 w 1713841"/>
                <a:gd name="connsiteY7" fmla="*/ 107495 h 686542"/>
                <a:gd name="connsiteX8" fmla="*/ 105764 w 1713841"/>
                <a:gd name="connsiteY8" fmla="*/ 218163 h 686542"/>
                <a:gd name="connsiteX9" fmla="*/ 105764 w 1713841"/>
                <a:gd name="connsiteY9" fmla="*/ 686542 h 686542"/>
                <a:gd name="connsiteX10" fmla="*/ 0 w 1713841"/>
                <a:gd name="connsiteY10" fmla="*/ 686542 h 686542"/>
                <a:gd name="connsiteX11" fmla="*/ 0 w 1713841"/>
                <a:gd name="connsiteY11" fmla="*/ 233493 h 686542"/>
                <a:gd name="connsiteX12" fmla="*/ 233493 w 1713841"/>
                <a:gd name="connsiteY12" fmla="*/ 0 h 686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13841" h="686542">
                  <a:moveTo>
                    <a:pt x="233493" y="0"/>
                  </a:moveTo>
                  <a:lnTo>
                    <a:pt x="1480348" y="0"/>
                  </a:lnTo>
                  <a:cubicBezTo>
                    <a:pt x="1609303" y="0"/>
                    <a:pt x="1713841" y="104538"/>
                    <a:pt x="1713841" y="233493"/>
                  </a:cubicBezTo>
                  <a:lnTo>
                    <a:pt x="1713841" y="686542"/>
                  </a:lnTo>
                  <a:lnTo>
                    <a:pt x="1608076" y="686542"/>
                  </a:lnTo>
                  <a:lnTo>
                    <a:pt x="1608076" y="218163"/>
                  </a:lnTo>
                  <a:cubicBezTo>
                    <a:pt x="1608076" y="157043"/>
                    <a:pt x="1558528" y="107495"/>
                    <a:pt x="1497408" y="107495"/>
                  </a:cubicBezTo>
                  <a:lnTo>
                    <a:pt x="216432" y="107495"/>
                  </a:lnTo>
                  <a:cubicBezTo>
                    <a:pt x="155312" y="107495"/>
                    <a:pt x="105764" y="157043"/>
                    <a:pt x="105764" y="218163"/>
                  </a:cubicBezTo>
                  <a:lnTo>
                    <a:pt x="105764" y="686542"/>
                  </a:lnTo>
                  <a:lnTo>
                    <a:pt x="0" y="686542"/>
                  </a:lnTo>
                  <a:lnTo>
                    <a:pt x="0" y="233493"/>
                  </a:lnTo>
                  <a:cubicBezTo>
                    <a:pt x="0" y="104538"/>
                    <a:pt x="104538" y="0"/>
                    <a:pt x="233493" y="0"/>
                  </a:cubicBezTo>
                  <a:close/>
                </a:path>
              </a:pathLst>
            </a:custGeom>
            <a:solidFill>
              <a:srgbClr val="50E6F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9990" tIns="79992" rIns="99990" bIns="7999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509865">
                <a:defRPr/>
              </a:pPr>
              <a:endParaRPr lang="en-US" sz="1094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ADAA2121-E2D6-37EA-2507-89EC2FF46386}"/>
                </a:ext>
              </a:extLst>
            </p:cNvPr>
            <p:cNvSpPr/>
            <p:nvPr/>
          </p:nvSpPr>
          <p:spPr bwMode="auto">
            <a:xfrm>
              <a:off x="9302126" y="4625083"/>
              <a:ext cx="138702" cy="146827"/>
            </a:xfrm>
            <a:custGeom>
              <a:avLst/>
              <a:gdLst>
                <a:gd name="connsiteX0" fmla="*/ 839492 w 1270446"/>
                <a:gd name="connsiteY0" fmla="*/ 439038 h 1270446"/>
                <a:gd name="connsiteX1" fmla="*/ 770221 w 1270446"/>
                <a:gd name="connsiteY1" fmla="*/ 469850 h 1270446"/>
                <a:gd name="connsiteX2" fmla="*/ 581902 w 1270446"/>
                <a:gd name="connsiteY2" fmla="*/ 765659 h 1270446"/>
                <a:gd name="connsiteX3" fmla="*/ 490533 w 1270446"/>
                <a:gd name="connsiteY3" fmla="*/ 697532 h 1270446"/>
                <a:gd name="connsiteX4" fmla="*/ 394560 w 1270446"/>
                <a:gd name="connsiteY4" fmla="*/ 711519 h 1270446"/>
                <a:gd name="connsiteX5" fmla="*/ 408545 w 1270446"/>
                <a:gd name="connsiteY5" fmla="*/ 807493 h 1270446"/>
                <a:gd name="connsiteX6" fmla="*/ 553639 w 1270446"/>
                <a:gd name="connsiteY6" fmla="*/ 915676 h 1270446"/>
                <a:gd name="connsiteX7" fmla="*/ 604523 w 1270446"/>
                <a:gd name="connsiteY7" fmla="*/ 928560 h 1270446"/>
                <a:gd name="connsiteX8" fmla="*/ 618152 w 1270446"/>
                <a:gd name="connsiteY8" fmla="*/ 923785 h 1270446"/>
                <a:gd name="connsiteX9" fmla="*/ 620052 w 1270446"/>
                <a:gd name="connsiteY9" fmla="*/ 923736 h 1270446"/>
                <a:gd name="connsiteX10" fmla="*/ 627278 w 1270446"/>
                <a:gd name="connsiteY10" fmla="*/ 920589 h 1270446"/>
                <a:gd name="connsiteX11" fmla="*/ 629336 w 1270446"/>
                <a:gd name="connsiteY11" fmla="*/ 919869 h 1270446"/>
                <a:gd name="connsiteX12" fmla="*/ 629717 w 1270446"/>
                <a:gd name="connsiteY12" fmla="*/ 919528 h 1270446"/>
                <a:gd name="connsiteX13" fmla="*/ 644157 w 1270446"/>
                <a:gd name="connsiteY13" fmla="*/ 913240 h 1270446"/>
                <a:gd name="connsiteX14" fmla="*/ 663040 w 1270446"/>
                <a:gd name="connsiteY14" fmla="*/ 893615 h 1270446"/>
                <a:gd name="connsiteX15" fmla="*/ 885926 w 1270446"/>
                <a:gd name="connsiteY15" fmla="*/ 543510 h 1270446"/>
                <a:gd name="connsiteX16" fmla="*/ 864904 w 1270446"/>
                <a:gd name="connsiteY16" fmla="*/ 448827 h 1270446"/>
                <a:gd name="connsiteX17" fmla="*/ 839492 w 1270446"/>
                <a:gd name="connsiteY17" fmla="*/ 439038 h 1270446"/>
                <a:gd name="connsiteX18" fmla="*/ 635223 w 1270446"/>
                <a:gd name="connsiteY18" fmla="*/ 0 h 1270446"/>
                <a:gd name="connsiteX19" fmla="*/ 1270446 w 1270446"/>
                <a:gd name="connsiteY19" fmla="*/ 635223 h 1270446"/>
                <a:gd name="connsiteX20" fmla="*/ 635223 w 1270446"/>
                <a:gd name="connsiteY20" fmla="*/ 1270446 h 1270446"/>
                <a:gd name="connsiteX21" fmla="*/ 0 w 1270446"/>
                <a:gd name="connsiteY21" fmla="*/ 635223 h 1270446"/>
                <a:gd name="connsiteX22" fmla="*/ 635223 w 1270446"/>
                <a:gd name="connsiteY22" fmla="*/ 0 h 1270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270446" h="1270446">
                  <a:moveTo>
                    <a:pt x="839492" y="439038"/>
                  </a:moveTo>
                  <a:cubicBezTo>
                    <a:pt x="813137" y="434601"/>
                    <a:pt x="785477" y="445886"/>
                    <a:pt x="770221" y="469850"/>
                  </a:cubicBezTo>
                  <a:lnTo>
                    <a:pt x="581902" y="765659"/>
                  </a:lnTo>
                  <a:lnTo>
                    <a:pt x="490533" y="697532"/>
                  </a:lnTo>
                  <a:cubicBezTo>
                    <a:pt x="460168" y="674892"/>
                    <a:pt x="417199" y="681155"/>
                    <a:pt x="394560" y="711519"/>
                  </a:cubicBezTo>
                  <a:cubicBezTo>
                    <a:pt x="371919" y="741883"/>
                    <a:pt x="378181" y="784853"/>
                    <a:pt x="408545" y="807493"/>
                  </a:cubicBezTo>
                  <a:lnTo>
                    <a:pt x="553639" y="915676"/>
                  </a:lnTo>
                  <a:cubicBezTo>
                    <a:pt x="568821" y="926996"/>
                    <a:pt x="587155" y="931091"/>
                    <a:pt x="604523" y="928560"/>
                  </a:cubicBezTo>
                  <a:lnTo>
                    <a:pt x="618152" y="923785"/>
                  </a:lnTo>
                  <a:lnTo>
                    <a:pt x="620052" y="923736"/>
                  </a:lnTo>
                  <a:lnTo>
                    <a:pt x="627278" y="920589"/>
                  </a:lnTo>
                  <a:lnTo>
                    <a:pt x="629336" y="919869"/>
                  </a:lnTo>
                  <a:lnTo>
                    <a:pt x="629717" y="919528"/>
                  </a:lnTo>
                  <a:lnTo>
                    <a:pt x="644157" y="913240"/>
                  </a:lnTo>
                  <a:cubicBezTo>
                    <a:pt x="651491" y="908182"/>
                    <a:pt x="657955" y="901603"/>
                    <a:pt x="663040" y="893615"/>
                  </a:cubicBezTo>
                  <a:cubicBezTo>
                    <a:pt x="737335" y="776914"/>
                    <a:pt x="811631" y="660212"/>
                    <a:pt x="885926" y="543510"/>
                  </a:cubicBezTo>
                  <a:cubicBezTo>
                    <a:pt x="906267" y="511559"/>
                    <a:pt x="896855" y="469168"/>
                    <a:pt x="864904" y="448827"/>
                  </a:cubicBezTo>
                  <a:cubicBezTo>
                    <a:pt x="856916" y="443742"/>
                    <a:pt x="848276" y="440516"/>
                    <a:pt x="839492" y="439038"/>
                  </a:cubicBezTo>
                  <a:close/>
                  <a:moveTo>
                    <a:pt x="635223" y="0"/>
                  </a:moveTo>
                  <a:cubicBezTo>
                    <a:pt x="986047" y="0"/>
                    <a:pt x="1270446" y="284399"/>
                    <a:pt x="1270446" y="635223"/>
                  </a:cubicBezTo>
                  <a:cubicBezTo>
                    <a:pt x="1270446" y="986047"/>
                    <a:pt x="986047" y="1270446"/>
                    <a:pt x="635223" y="1270446"/>
                  </a:cubicBezTo>
                  <a:cubicBezTo>
                    <a:pt x="284399" y="1270446"/>
                    <a:pt x="0" y="986047"/>
                    <a:pt x="0" y="635223"/>
                  </a:cubicBezTo>
                  <a:cubicBezTo>
                    <a:pt x="0" y="284399"/>
                    <a:pt x="284399" y="0"/>
                    <a:pt x="635223" y="0"/>
                  </a:cubicBezTo>
                  <a:close/>
                </a:path>
              </a:pathLst>
            </a:custGeom>
            <a:solidFill>
              <a:srgbClr val="50E6F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9990" tIns="79992" rIns="99990" bIns="7999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509865">
                <a:defRPr/>
              </a:pPr>
              <a:endParaRPr lang="en-US" sz="1094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60" name="Rectangle: Rounded Corners 259">
              <a:extLst>
                <a:ext uri="{FF2B5EF4-FFF2-40B4-BE49-F238E27FC236}">
                  <a16:creationId xmlns:a16="http://schemas.microsoft.com/office/drawing/2014/main" id="{BFF51E90-76DD-B2A3-FBFD-67D1619ACBC1}"/>
                </a:ext>
              </a:extLst>
            </p:cNvPr>
            <p:cNvSpPr/>
            <p:nvPr/>
          </p:nvSpPr>
          <p:spPr bwMode="auto">
            <a:xfrm flipH="1">
              <a:off x="9363840" y="4766580"/>
              <a:ext cx="14975" cy="82080"/>
            </a:xfrm>
            <a:prstGeom prst="roundRect">
              <a:avLst>
                <a:gd name="adj" fmla="val 50000"/>
              </a:avLst>
            </a:prstGeom>
            <a:solidFill>
              <a:srgbClr val="50E6F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9990" tIns="79992" rIns="99990" bIns="7999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509865">
                <a:defRPr/>
              </a:pPr>
              <a:endParaRPr lang="en-US" sz="1094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61" name="Rectangle: Rounded Corners 260">
              <a:extLst>
                <a:ext uri="{FF2B5EF4-FFF2-40B4-BE49-F238E27FC236}">
                  <a16:creationId xmlns:a16="http://schemas.microsoft.com/office/drawing/2014/main" id="{1973EA90-2BEA-F653-1365-6B93C54ED032}"/>
                </a:ext>
              </a:extLst>
            </p:cNvPr>
            <p:cNvSpPr/>
            <p:nvPr/>
          </p:nvSpPr>
          <p:spPr bwMode="auto">
            <a:xfrm rot="3197686">
              <a:off x="9382244" y="4797040"/>
              <a:ext cx="15852" cy="60286"/>
            </a:xfrm>
            <a:prstGeom prst="roundRect">
              <a:avLst>
                <a:gd name="adj" fmla="val 50000"/>
              </a:avLst>
            </a:prstGeom>
            <a:solidFill>
              <a:srgbClr val="50E6F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9990" tIns="79992" rIns="99990" bIns="7999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509865">
                <a:defRPr/>
              </a:pPr>
              <a:endParaRPr lang="en-US" sz="1094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62" name="Rectangle: Rounded Corners 261">
              <a:extLst>
                <a:ext uri="{FF2B5EF4-FFF2-40B4-BE49-F238E27FC236}">
                  <a16:creationId xmlns:a16="http://schemas.microsoft.com/office/drawing/2014/main" id="{1B6F0D9F-F449-CAD3-8678-03C6BF984567}"/>
                </a:ext>
              </a:extLst>
            </p:cNvPr>
            <p:cNvSpPr/>
            <p:nvPr/>
          </p:nvSpPr>
          <p:spPr bwMode="auto">
            <a:xfrm rot="18402314" flipH="1">
              <a:off x="9343647" y="4796105"/>
              <a:ext cx="15852" cy="60286"/>
            </a:xfrm>
            <a:prstGeom prst="roundRect">
              <a:avLst>
                <a:gd name="adj" fmla="val 50000"/>
              </a:avLst>
            </a:prstGeom>
            <a:solidFill>
              <a:srgbClr val="50E6F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9990" tIns="79992" rIns="99990" bIns="7999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509865">
                <a:defRPr/>
              </a:pPr>
              <a:endParaRPr lang="en-US" sz="1094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301" name="TextBox 300">
            <a:extLst>
              <a:ext uri="{FF2B5EF4-FFF2-40B4-BE49-F238E27FC236}">
                <a16:creationId xmlns:a16="http://schemas.microsoft.com/office/drawing/2014/main" id="{7A273F2B-EFE9-214E-C76F-C93C6593E5CC}"/>
              </a:ext>
            </a:extLst>
          </p:cNvPr>
          <p:cNvSpPr txBox="1"/>
          <p:nvPr/>
        </p:nvSpPr>
        <p:spPr>
          <a:xfrm>
            <a:off x="5881440" y="4608754"/>
            <a:ext cx="431208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defTabSz="685849">
              <a:defRPr/>
            </a:pPr>
            <a:r>
              <a:rPr lang="en-US" sz="900" kern="0" dirty="0">
                <a:solidFill>
                  <a:srgbClr val="FFFFFF"/>
                </a:solidFill>
                <a:latin typeface="Segoe UI"/>
              </a:rPr>
              <a:t>Decision</a:t>
            </a:r>
          </a:p>
        </p:txBody>
      </p:sp>
      <p:sp>
        <p:nvSpPr>
          <p:cNvPr id="302" name="TextBox 301">
            <a:extLst>
              <a:ext uri="{FF2B5EF4-FFF2-40B4-BE49-F238E27FC236}">
                <a16:creationId xmlns:a16="http://schemas.microsoft.com/office/drawing/2014/main" id="{7EAEF2FE-FD9C-0BC7-B69B-9D3DD7B0BEDD}"/>
              </a:ext>
            </a:extLst>
          </p:cNvPr>
          <p:cNvSpPr txBox="1"/>
          <p:nvPr/>
        </p:nvSpPr>
        <p:spPr>
          <a:xfrm>
            <a:off x="6887394" y="4337620"/>
            <a:ext cx="742191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defTabSz="685849">
              <a:defRPr/>
            </a:pPr>
            <a:r>
              <a:rPr lang="en-US" sz="900" kern="0">
                <a:solidFill>
                  <a:srgbClr val="FFFFFF"/>
                </a:solidFill>
                <a:latin typeface="Segoe UI"/>
              </a:rPr>
              <a:t>Azure OpenAI </a:t>
            </a:r>
          </a:p>
          <a:p>
            <a:pPr algn="ctr" defTabSz="685849">
              <a:defRPr/>
            </a:pPr>
            <a:r>
              <a:rPr lang="en-US" sz="900" kern="0">
                <a:solidFill>
                  <a:srgbClr val="FFFFFF"/>
                </a:solidFill>
                <a:latin typeface="Segoe UI"/>
              </a:rPr>
              <a:t>Service</a:t>
            </a:r>
          </a:p>
        </p:txBody>
      </p:sp>
      <p:sp>
        <p:nvSpPr>
          <p:cNvPr id="228" name="Freeform 2">
            <a:extLst>
              <a:ext uri="{FF2B5EF4-FFF2-40B4-BE49-F238E27FC236}">
                <a16:creationId xmlns:a16="http://schemas.microsoft.com/office/drawing/2014/main" id="{637C0297-7B8B-5869-641F-094537676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2164740" y="3266666"/>
            <a:ext cx="5699381" cy="754380"/>
          </a:xfrm>
          <a:prstGeom prst="rect">
            <a:avLst/>
          </a:prstGeom>
          <a:solidFill>
            <a:srgbClr val="000000">
              <a:lumMod val="85000"/>
              <a:lumOff val="15000"/>
              <a:alpha val="66375"/>
            </a:srgbClr>
          </a:solidFill>
          <a:ln w="317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9990" tIns="27000" rIns="99990" bIns="7999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509865">
              <a:defRPr/>
            </a:pPr>
            <a:endParaRPr lang="en-US" sz="1094" kern="0">
              <a:solidFill>
                <a:srgbClr val="0078D4">
                  <a:lumMod val="60000"/>
                  <a:lumOff val="40000"/>
                </a:srgbClr>
              </a:solidFill>
              <a:latin typeface="Segoe UI"/>
              <a:cs typeface="Segoe UI" pitchFamily="34" charset="0"/>
            </a:endParaRPr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0F04C122-448B-ED91-1713-129B6E063CBF}"/>
              </a:ext>
            </a:extLst>
          </p:cNvPr>
          <p:cNvSpPr txBox="1"/>
          <p:nvPr/>
        </p:nvSpPr>
        <p:spPr>
          <a:xfrm>
            <a:off x="6745335" y="3792793"/>
            <a:ext cx="944169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defTabSz="685849">
              <a:defRPr/>
            </a:pPr>
            <a:r>
              <a:rPr lang="en-US" sz="900" kern="0">
                <a:solidFill>
                  <a:srgbClr val="FFFFFF"/>
                </a:solidFill>
                <a:latin typeface="Segoe UI"/>
              </a:rPr>
              <a:t>Immersive Reader </a:t>
            </a:r>
          </a:p>
        </p:txBody>
      </p:sp>
      <p:pic>
        <p:nvPicPr>
          <p:cNvPr id="238" name="Picture 237" descr="Immersive Reader">
            <a:extLst>
              <a:ext uri="{FF2B5EF4-FFF2-40B4-BE49-F238E27FC236}">
                <a16:creationId xmlns:a16="http://schemas.microsoft.com/office/drawing/2014/main" id="{3C0ED577-AE91-9A7D-571F-D44B1E9A36FC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0690" y="3359740"/>
            <a:ext cx="279082" cy="279082"/>
          </a:xfrm>
          <a:prstGeom prst="rect">
            <a:avLst/>
          </a:prstGeom>
        </p:spPr>
      </p:pic>
      <p:sp>
        <p:nvSpPr>
          <p:cNvPr id="234" name="TextBox 233">
            <a:extLst>
              <a:ext uri="{FF2B5EF4-FFF2-40B4-BE49-F238E27FC236}">
                <a16:creationId xmlns:a16="http://schemas.microsoft.com/office/drawing/2014/main" id="{AC208AA6-864D-B0BD-5678-F1A1383B8856}"/>
              </a:ext>
            </a:extLst>
          </p:cNvPr>
          <p:cNvSpPr txBox="1"/>
          <p:nvPr/>
        </p:nvSpPr>
        <p:spPr>
          <a:xfrm>
            <a:off x="3891784" y="3792793"/>
            <a:ext cx="1147751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defTabSz="685849">
              <a:defRPr/>
            </a:pPr>
            <a:r>
              <a:rPr lang="en-US" sz="900" kern="0">
                <a:solidFill>
                  <a:srgbClr val="FFFFFF"/>
                </a:solidFill>
                <a:latin typeface="Segoe UI"/>
              </a:rPr>
              <a:t>Document Intelligence</a:t>
            </a:r>
          </a:p>
        </p:txBody>
      </p:sp>
      <p:pic>
        <p:nvPicPr>
          <p:cNvPr id="239" name="Graphic 238" descr="Form Recognizer">
            <a:extLst>
              <a:ext uri="{FF2B5EF4-FFF2-40B4-BE49-F238E27FC236}">
                <a16:creationId xmlns:a16="http://schemas.microsoft.com/office/drawing/2014/main" id="{B1F8EAD3-8914-EDB1-34D4-629798C5520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328498" y="3359740"/>
            <a:ext cx="274320" cy="274320"/>
          </a:xfrm>
          <a:prstGeom prst="rect">
            <a:avLst/>
          </a:prstGeom>
        </p:spPr>
      </p:pic>
      <p:sp>
        <p:nvSpPr>
          <p:cNvPr id="232" name="TextBox 231">
            <a:extLst>
              <a:ext uri="{FF2B5EF4-FFF2-40B4-BE49-F238E27FC236}">
                <a16:creationId xmlns:a16="http://schemas.microsoft.com/office/drawing/2014/main" id="{0B6D9E71-CAAA-25D1-9174-698C5C5B9148}"/>
              </a:ext>
            </a:extLst>
          </p:cNvPr>
          <p:cNvSpPr txBox="1"/>
          <p:nvPr/>
        </p:nvSpPr>
        <p:spPr>
          <a:xfrm>
            <a:off x="2335200" y="3792793"/>
            <a:ext cx="561051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defTabSz="685849">
              <a:defRPr/>
            </a:pPr>
            <a:r>
              <a:rPr lang="en-US" sz="900" kern="0">
                <a:solidFill>
                  <a:srgbClr val="FFFFFF"/>
                </a:solidFill>
                <a:latin typeface="Segoe UI"/>
              </a:rPr>
              <a:t>Bot Service</a:t>
            </a:r>
          </a:p>
        </p:txBody>
      </p:sp>
      <p:pic>
        <p:nvPicPr>
          <p:cNvPr id="240" name="Graphic 239" descr="Bot Service">
            <a:extLst>
              <a:ext uri="{FF2B5EF4-FFF2-40B4-BE49-F238E27FC236}">
                <a16:creationId xmlns:a16="http://schemas.microsoft.com/office/drawing/2014/main" id="{C4077C7F-8E35-843B-566A-38BC0CDBCE5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449757" y="3359741"/>
            <a:ext cx="274320" cy="274322"/>
          </a:xfrm>
          <a:prstGeom prst="rect">
            <a:avLst/>
          </a:prstGeom>
        </p:spPr>
      </p:pic>
      <p:sp>
        <p:nvSpPr>
          <p:cNvPr id="235" name="TextBox 234">
            <a:extLst>
              <a:ext uri="{FF2B5EF4-FFF2-40B4-BE49-F238E27FC236}">
                <a16:creationId xmlns:a16="http://schemas.microsoft.com/office/drawing/2014/main" id="{FAD56C0D-A25B-2F69-349A-4626C65B43BF}"/>
              </a:ext>
            </a:extLst>
          </p:cNvPr>
          <p:cNvSpPr txBox="1"/>
          <p:nvPr/>
        </p:nvSpPr>
        <p:spPr>
          <a:xfrm>
            <a:off x="5111005" y="3792793"/>
            <a:ext cx="705322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defTabSz="685849">
              <a:defRPr/>
            </a:pPr>
            <a:r>
              <a:rPr lang="en-US" sz="900" kern="0">
                <a:solidFill>
                  <a:srgbClr val="FFFFFF"/>
                </a:solidFill>
                <a:latin typeface="Segoe UI"/>
              </a:rPr>
              <a:t>Video Indexer</a:t>
            </a:r>
          </a:p>
        </p:txBody>
      </p:sp>
      <p:pic>
        <p:nvPicPr>
          <p:cNvPr id="241" name="Graphic 240" descr="video indexer icon">
            <a:extLst>
              <a:ext uri="{FF2B5EF4-FFF2-40B4-BE49-F238E27FC236}">
                <a16:creationId xmlns:a16="http://schemas.microsoft.com/office/drawing/2014/main" id="{4CA26F3A-464F-26F9-647F-1B4924AA1C2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324915" y="3359741"/>
            <a:ext cx="274320" cy="274322"/>
          </a:xfrm>
          <a:prstGeom prst="rect">
            <a:avLst/>
          </a:prstGeom>
        </p:spPr>
      </p:pic>
      <p:sp>
        <p:nvSpPr>
          <p:cNvPr id="236" name="TextBox 235">
            <a:extLst>
              <a:ext uri="{FF2B5EF4-FFF2-40B4-BE49-F238E27FC236}">
                <a16:creationId xmlns:a16="http://schemas.microsoft.com/office/drawing/2014/main" id="{36F4E90D-3FF7-8A56-F10B-F47DAB4738AF}"/>
              </a:ext>
            </a:extLst>
          </p:cNvPr>
          <p:cNvSpPr txBox="1"/>
          <p:nvPr/>
        </p:nvSpPr>
        <p:spPr>
          <a:xfrm>
            <a:off x="5888596" y="3792793"/>
            <a:ext cx="785472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defTabSz="685849">
              <a:defRPr/>
            </a:pPr>
            <a:r>
              <a:rPr lang="en-US" sz="900" kern="0">
                <a:solidFill>
                  <a:srgbClr val="FFFFFF"/>
                </a:solidFill>
                <a:latin typeface="Segoe UI"/>
              </a:rPr>
              <a:t>Metrics Advisor</a:t>
            </a:r>
          </a:p>
        </p:txBody>
      </p:sp>
      <p:pic>
        <p:nvPicPr>
          <p:cNvPr id="242" name="Graphic 241" descr="Metrics Advisor graphic">
            <a:extLst>
              <a:ext uri="{FF2B5EF4-FFF2-40B4-BE49-F238E27FC236}">
                <a16:creationId xmlns:a16="http://schemas.microsoft.com/office/drawing/2014/main" id="{53CD5C4D-1A8B-A622-55C1-D9924FF5322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146771" y="3359740"/>
            <a:ext cx="274320" cy="274320"/>
          </a:xfrm>
          <a:prstGeom prst="rect">
            <a:avLst/>
          </a:prstGeom>
        </p:spPr>
      </p:pic>
      <p:sp>
        <p:nvSpPr>
          <p:cNvPr id="233" name="TextBox 232">
            <a:extLst>
              <a:ext uri="{FF2B5EF4-FFF2-40B4-BE49-F238E27FC236}">
                <a16:creationId xmlns:a16="http://schemas.microsoft.com/office/drawing/2014/main" id="{C50B60AA-CC26-2B34-ADED-7A703C35B866}"/>
              </a:ext>
            </a:extLst>
          </p:cNvPr>
          <p:cNvSpPr txBox="1"/>
          <p:nvPr/>
        </p:nvSpPr>
        <p:spPr>
          <a:xfrm>
            <a:off x="2993568" y="3792793"/>
            <a:ext cx="801502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defTabSz="685849">
              <a:defRPr/>
            </a:pPr>
            <a:r>
              <a:rPr lang="en-US" sz="900" kern="0">
                <a:solidFill>
                  <a:srgbClr val="FFFFFF"/>
                </a:solidFill>
                <a:latin typeface="Segoe UI"/>
              </a:rPr>
              <a:t>Azure AI Search</a:t>
            </a:r>
          </a:p>
        </p:txBody>
      </p:sp>
      <p:pic>
        <p:nvPicPr>
          <p:cNvPr id="243" name="Graphic 242" descr="Cognitive Search graphic">
            <a:extLst>
              <a:ext uri="{FF2B5EF4-FFF2-40B4-BE49-F238E27FC236}">
                <a16:creationId xmlns:a16="http://schemas.microsoft.com/office/drawing/2014/main" id="{6512B17B-DBD5-63ED-134E-2364E6102C6F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3257156" y="3359741"/>
            <a:ext cx="274320" cy="274322"/>
          </a:xfrm>
          <a:prstGeom prst="rect">
            <a:avLst/>
          </a:prstGeom>
        </p:spPr>
      </p:pic>
      <p:sp>
        <p:nvSpPr>
          <p:cNvPr id="35" name="Right Bracket 34">
            <a:extLst>
              <a:ext uri="{FF2B5EF4-FFF2-40B4-BE49-F238E27FC236}">
                <a16:creationId xmlns:a16="http://schemas.microsoft.com/office/drawing/2014/main" id="{33EB235D-9C68-2FD5-BDC2-8BB9D245BA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954697" y="3266666"/>
            <a:ext cx="270129" cy="2405397"/>
          </a:xfrm>
          <a:prstGeom prst="rightBracket">
            <a:avLst>
              <a:gd name="adj" fmla="val 116543"/>
            </a:avLst>
          </a:prstGeom>
          <a:ln w="12700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685823">
              <a:defRPr/>
            </a:pPr>
            <a:endParaRPr lang="en-US" sz="1325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203" name="Rectangle 202">
            <a:extLst>
              <a:ext uri="{FF2B5EF4-FFF2-40B4-BE49-F238E27FC236}">
                <a16:creationId xmlns:a16="http://schemas.microsoft.com/office/drawing/2014/main" id="{FD62F3F9-151D-1808-56C3-4845674DBB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8013161" y="4138675"/>
            <a:ext cx="863535" cy="779009"/>
          </a:xfrm>
          <a:prstGeom prst="rect">
            <a:avLst/>
          </a:prstGeom>
          <a:solidFill>
            <a:srgbClr val="000000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699404">
              <a:defRPr/>
            </a:pPr>
            <a:endParaRPr lang="en-US" sz="1500" kern="0" err="1">
              <a:solidFill>
                <a:srgbClr val="FFFFFF"/>
              </a:soli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4" name="Group 3" descr="Graphic of Developers and Data Scientists">
            <a:extLst>
              <a:ext uri="{FF2B5EF4-FFF2-40B4-BE49-F238E27FC236}">
                <a16:creationId xmlns:a16="http://schemas.microsoft.com/office/drawing/2014/main" id="{B99CD628-6919-F85E-911B-5F946CB2891C}"/>
              </a:ext>
            </a:extLst>
          </p:cNvPr>
          <p:cNvGrpSpPr/>
          <p:nvPr/>
        </p:nvGrpSpPr>
        <p:grpSpPr>
          <a:xfrm>
            <a:off x="8025985" y="4210372"/>
            <a:ext cx="793080" cy="542894"/>
            <a:chOff x="70690" y="4603614"/>
            <a:chExt cx="1057440" cy="723858"/>
          </a:xfrm>
        </p:grpSpPr>
        <p:sp>
          <p:nvSpPr>
            <p:cNvPr id="204" name="TextBox 203">
              <a:extLst>
                <a:ext uri="{FF2B5EF4-FFF2-40B4-BE49-F238E27FC236}">
                  <a16:creationId xmlns:a16="http://schemas.microsoft.com/office/drawing/2014/main" id="{1198A5BE-DC16-CE93-03EC-A4A8328E04A6}"/>
                </a:ext>
              </a:extLst>
            </p:cNvPr>
            <p:cNvSpPr txBox="1"/>
            <p:nvPr/>
          </p:nvSpPr>
          <p:spPr>
            <a:xfrm>
              <a:off x="70690" y="4995074"/>
              <a:ext cx="1057440" cy="3323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>
                <a:defRPr sz="1400">
                  <a:solidFill>
                    <a:schemeClr val="tx2">
                      <a:lumMod val="65000"/>
                    </a:schemeClr>
                  </a:solidFill>
                </a:defRPr>
              </a:lvl1pPr>
            </a:lstStyle>
            <a:p>
              <a:pPr algn="ctr" defTabSz="555538">
                <a:lnSpc>
                  <a:spcPct val="90000"/>
                </a:lnSpc>
                <a:defRPr/>
              </a:pPr>
              <a:r>
                <a:rPr lang="en-US" sz="900" b="1" kern="0">
                  <a:solidFill>
                    <a:prstClr val="white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Developers &amp; Data Scientists </a:t>
              </a:r>
            </a:p>
          </p:txBody>
        </p:sp>
        <p:grpSp>
          <p:nvGrpSpPr>
            <p:cNvPr id="205" name="Group 204">
              <a:extLst>
                <a:ext uri="{FF2B5EF4-FFF2-40B4-BE49-F238E27FC236}">
                  <a16:creationId xmlns:a16="http://schemas.microsoft.com/office/drawing/2014/main" id="{4D7D8497-D2FF-B6CB-41F2-40AEE04E4EFF}"/>
                </a:ext>
              </a:extLst>
            </p:cNvPr>
            <p:cNvGrpSpPr/>
            <p:nvPr/>
          </p:nvGrpSpPr>
          <p:grpSpPr>
            <a:xfrm>
              <a:off x="300547" y="4603614"/>
              <a:ext cx="533943" cy="337728"/>
              <a:chOff x="5131145" y="-41574"/>
              <a:chExt cx="703082" cy="444713"/>
            </a:xfrm>
          </p:grpSpPr>
          <p:pic>
            <p:nvPicPr>
              <p:cNvPr id="206" name="Graphic 205">
                <a:extLst>
                  <a:ext uri="{FF2B5EF4-FFF2-40B4-BE49-F238E27FC236}">
                    <a16:creationId xmlns:a16="http://schemas.microsoft.com/office/drawing/2014/main" id="{503A40CF-4A65-0F77-588C-14C5ADD0C8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/>
              </a:stretch>
            </p:blipFill>
            <p:spPr>
              <a:xfrm>
                <a:off x="5389514" y="-41574"/>
                <a:ext cx="444713" cy="444713"/>
              </a:xfrm>
              <a:prstGeom prst="rect">
                <a:avLst/>
              </a:prstGeom>
            </p:spPr>
          </p:pic>
          <p:pic>
            <p:nvPicPr>
              <p:cNvPr id="207" name="Graphic 206">
                <a:extLst>
                  <a:ext uri="{FF2B5EF4-FFF2-40B4-BE49-F238E27FC236}">
                    <a16:creationId xmlns:a16="http://schemas.microsoft.com/office/drawing/2014/main" id="{1ADB4248-F85E-D195-1BA1-11FA89BBB4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5"/>
                  </a:ext>
                </a:extLst>
              </a:blip>
              <a:stretch>
                <a:fillRect/>
              </a:stretch>
            </p:blipFill>
            <p:spPr>
              <a:xfrm>
                <a:off x="5131145" y="-14404"/>
                <a:ext cx="394711" cy="394711"/>
              </a:xfrm>
              <a:prstGeom prst="rect">
                <a:avLst/>
              </a:prstGeom>
            </p:spPr>
          </p:pic>
        </p:grpSp>
      </p:grpSp>
      <p:sp>
        <p:nvSpPr>
          <p:cNvPr id="36" name="Right Bracket 35">
            <a:extLst>
              <a:ext uri="{FF2B5EF4-FFF2-40B4-BE49-F238E27FC236}">
                <a16:creationId xmlns:a16="http://schemas.microsoft.com/office/drawing/2014/main" id="{1DCC3A10-09EC-B10B-E3F8-97C6ADFA0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951153" y="1615649"/>
            <a:ext cx="270129" cy="1579319"/>
          </a:xfrm>
          <a:prstGeom prst="rightBracket">
            <a:avLst>
              <a:gd name="adj" fmla="val 79085"/>
            </a:avLst>
          </a:prstGeom>
          <a:ln w="12700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685823">
              <a:defRPr/>
            </a:pPr>
            <a:endParaRPr lang="en-US" sz="1325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210" name="Rectangle 209">
            <a:extLst>
              <a:ext uri="{FF2B5EF4-FFF2-40B4-BE49-F238E27FC236}">
                <a16:creationId xmlns:a16="http://schemas.microsoft.com/office/drawing/2014/main" id="{0FA6CAA3-BA7A-A1E9-37A8-C2D7463A0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7991429" y="2074618"/>
            <a:ext cx="885267" cy="661382"/>
          </a:xfrm>
          <a:prstGeom prst="rect">
            <a:avLst/>
          </a:prstGeom>
          <a:solidFill>
            <a:srgbClr val="000000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699404">
              <a:defRPr/>
            </a:pPr>
            <a:endParaRPr lang="en-US" sz="1500" kern="0" err="1">
              <a:solidFill>
                <a:srgbClr val="FFFFFF"/>
              </a:soli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37" name="Group 36" descr="Graphic of Business Users">
            <a:extLst>
              <a:ext uri="{FF2B5EF4-FFF2-40B4-BE49-F238E27FC236}">
                <a16:creationId xmlns:a16="http://schemas.microsoft.com/office/drawing/2014/main" id="{BC5F570D-0172-7721-0F2C-8625FCC4C1D8}"/>
              </a:ext>
            </a:extLst>
          </p:cNvPr>
          <p:cNvGrpSpPr/>
          <p:nvPr/>
        </p:nvGrpSpPr>
        <p:grpSpPr>
          <a:xfrm>
            <a:off x="7991429" y="2147632"/>
            <a:ext cx="517354" cy="540269"/>
            <a:chOff x="10065331" y="1702953"/>
            <a:chExt cx="689805" cy="720359"/>
          </a:xfrm>
        </p:grpSpPr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6452D088-4CBD-A381-2B8E-AE603AB1EB48}"/>
                </a:ext>
              </a:extLst>
            </p:cNvPr>
            <p:cNvSpPr txBox="1"/>
            <p:nvPr/>
          </p:nvSpPr>
          <p:spPr>
            <a:xfrm>
              <a:off x="10065331" y="2090913"/>
              <a:ext cx="689805" cy="3323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555538">
                <a:lnSpc>
                  <a:spcPct val="90000"/>
                </a:lnSpc>
                <a:defRPr/>
              </a:pPr>
              <a:r>
                <a:rPr lang="en-US" sz="900" b="1" kern="0">
                  <a:solidFill>
                    <a:prstClr val="white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Business Users</a:t>
              </a:r>
            </a:p>
          </p:txBody>
        </p:sp>
        <p:grpSp>
          <p:nvGrpSpPr>
            <p:cNvPr id="212" name="Group 211">
              <a:extLst>
                <a:ext uri="{FF2B5EF4-FFF2-40B4-BE49-F238E27FC236}">
                  <a16:creationId xmlns:a16="http://schemas.microsoft.com/office/drawing/2014/main" id="{83AE07DA-B40B-D040-B184-B795476F780F}"/>
                </a:ext>
              </a:extLst>
            </p:cNvPr>
            <p:cNvGrpSpPr/>
            <p:nvPr/>
          </p:nvGrpSpPr>
          <p:grpSpPr>
            <a:xfrm>
              <a:off x="10108191" y="1702953"/>
              <a:ext cx="511196" cy="331940"/>
              <a:chOff x="4053860" y="-1864422"/>
              <a:chExt cx="673129" cy="437091"/>
            </a:xfrm>
          </p:grpSpPr>
          <p:pic>
            <p:nvPicPr>
              <p:cNvPr id="213" name="Graphic 212">
                <a:extLst>
                  <a:ext uri="{FF2B5EF4-FFF2-40B4-BE49-F238E27FC236}">
                    <a16:creationId xmlns:a16="http://schemas.microsoft.com/office/drawing/2014/main" id="{1A569213-5D24-77D7-8F4E-B95F5D2BD4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7"/>
                  </a:ext>
                </a:extLst>
              </a:blip>
              <a:stretch>
                <a:fillRect/>
              </a:stretch>
            </p:blipFill>
            <p:spPr>
              <a:xfrm>
                <a:off x="4289898" y="-1864422"/>
                <a:ext cx="437091" cy="437091"/>
              </a:xfrm>
              <a:prstGeom prst="rect">
                <a:avLst/>
              </a:prstGeom>
            </p:spPr>
          </p:pic>
          <p:pic>
            <p:nvPicPr>
              <p:cNvPr id="214" name="Graphic 213">
                <a:extLst>
                  <a:ext uri="{FF2B5EF4-FFF2-40B4-BE49-F238E27FC236}">
                    <a16:creationId xmlns:a16="http://schemas.microsoft.com/office/drawing/2014/main" id="{27A84DD9-5FC1-75CE-6144-9F2ADD2E016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5"/>
                  </a:ext>
                </a:extLst>
              </a:blip>
              <a:stretch>
                <a:fillRect/>
              </a:stretch>
            </p:blipFill>
            <p:spPr>
              <a:xfrm>
                <a:off x="4053860" y="-1838330"/>
                <a:ext cx="394711" cy="394711"/>
              </a:xfrm>
              <a:prstGeom prst="rect">
                <a:avLst/>
              </a:prstGeom>
            </p:spPr>
          </p:pic>
        </p:grpSp>
      </p:grpSp>
      <p:sp>
        <p:nvSpPr>
          <p:cNvPr id="5" name="Frame 4">
            <a:extLst>
              <a:ext uri="{FF2B5EF4-FFF2-40B4-BE49-F238E27FC236}">
                <a16:creationId xmlns:a16="http://schemas.microsoft.com/office/drawing/2014/main" id="{7FB0D68E-600D-D2BC-B81E-6BD951393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3814628" y="3268260"/>
            <a:ext cx="1330849" cy="772880"/>
          </a:xfrm>
          <a:prstGeom prst="frame">
            <a:avLst>
              <a:gd name="adj1" fmla="val 9149"/>
            </a:avLst>
          </a:prstGeom>
          <a:gradFill>
            <a:gsLst>
              <a:gs pos="0">
                <a:srgbClr val="8DC8E8"/>
              </a:gs>
              <a:gs pos="100000">
                <a:srgbClr val="CD98CF"/>
              </a:gs>
            </a:gsLst>
            <a:lin ang="2700000" scaled="0"/>
          </a:gradFill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AU" sz="1191" kern="0" err="1">
              <a:gradFill flip="none" rotWithShape="1">
                <a:gsLst>
                  <a:gs pos="0">
                    <a:srgbClr val="000000"/>
                  </a:gs>
                  <a:gs pos="100000">
                    <a:srgbClr val="000000"/>
                  </a:gs>
                </a:gsLst>
                <a:lin ang="2700000" scaled="1"/>
                <a:tileRect/>
              </a:gradFill>
              <a:latin typeface="Segoe UI Semibold"/>
            </a:endParaRPr>
          </a:p>
        </p:txBody>
      </p:sp>
      <p:sp>
        <p:nvSpPr>
          <p:cNvPr id="7" name="Frame 6">
            <a:extLst>
              <a:ext uri="{FF2B5EF4-FFF2-40B4-BE49-F238E27FC236}">
                <a16:creationId xmlns:a16="http://schemas.microsoft.com/office/drawing/2014/main" id="{81BEA30B-486D-2BEE-8BF2-949BDDA549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2151848" y="4054029"/>
            <a:ext cx="4536922" cy="798137"/>
          </a:xfrm>
          <a:prstGeom prst="frame">
            <a:avLst>
              <a:gd name="adj1" fmla="val 9149"/>
            </a:avLst>
          </a:prstGeom>
          <a:gradFill>
            <a:gsLst>
              <a:gs pos="0">
                <a:srgbClr val="8DC8E8"/>
              </a:gs>
              <a:gs pos="100000">
                <a:srgbClr val="CD98CF"/>
              </a:gs>
            </a:gsLst>
            <a:lin ang="2700000" scaled="0"/>
          </a:gradFill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AU" sz="1191" kern="0" err="1">
              <a:gradFill flip="none" rotWithShape="1">
                <a:gsLst>
                  <a:gs pos="0">
                    <a:srgbClr val="000000"/>
                  </a:gs>
                  <a:gs pos="100000">
                    <a:srgbClr val="000000"/>
                  </a:gs>
                </a:gsLst>
                <a:lin ang="2700000" scaled="1"/>
                <a:tileRect/>
              </a:gradFill>
              <a:latin typeface="Segoe UI Semibold"/>
            </a:endParaRPr>
          </a:p>
        </p:txBody>
      </p:sp>
      <p:sp>
        <p:nvSpPr>
          <p:cNvPr id="6" name="Frame 5">
            <a:extLst>
              <a:ext uri="{FF2B5EF4-FFF2-40B4-BE49-F238E27FC236}">
                <a16:creationId xmlns:a16="http://schemas.microsoft.com/office/drawing/2014/main" id="{444F7E04-4DC7-18A9-E9E5-67B7E7991A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2137145" y="4947553"/>
            <a:ext cx="5725655" cy="798137"/>
          </a:xfrm>
          <a:prstGeom prst="frame">
            <a:avLst>
              <a:gd name="adj1" fmla="val 9149"/>
            </a:avLst>
          </a:prstGeom>
          <a:gradFill>
            <a:gsLst>
              <a:gs pos="0">
                <a:srgbClr val="8DC8E8"/>
              </a:gs>
              <a:gs pos="100000">
                <a:srgbClr val="CD98CF"/>
              </a:gs>
            </a:gsLst>
            <a:lin ang="2700000" scaled="0"/>
          </a:gradFill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AU" sz="1191" kern="0" err="1">
              <a:gradFill flip="none" rotWithShape="1">
                <a:gsLst>
                  <a:gs pos="0">
                    <a:srgbClr val="000000"/>
                  </a:gs>
                  <a:gs pos="100000">
                    <a:srgbClr val="000000"/>
                  </a:gs>
                </a:gsLst>
                <a:lin ang="2700000" scaled="1"/>
                <a:tileRect/>
              </a:gradFill>
              <a:latin typeface="Segoe UI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4612340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0" grpId="0"/>
      <p:bldP spid="229" grpId="0"/>
      <p:bldP spid="231" grpId="0"/>
      <p:bldP spid="304" grpId="0"/>
      <p:bldP spid="305" grpId="0"/>
      <p:bldP spid="309" grpId="0"/>
      <p:bldP spid="311" grpId="0"/>
      <p:bldP spid="313" grpId="0"/>
      <p:bldP spid="226" grpId="0" animBg="1"/>
      <p:bldP spid="227" grpId="0" animBg="1"/>
      <p:bldP spid="298" grpId="0"/>
      <p:bldP spid="299" grpId="0"/>
      <p:bldP spid="300" grpId="0"/>
      <p:bldP spid="301" grpId="0"/>
      <p:bldP spid="302" grpId="0"/>
      <p:bldP spid="228" grpId="0" animBg="1"/>
      <p:bldP spid="237" grpId="0"/>
      <p:bldP spid="234" grpId="0"/>
      <p:bldP spid="232" grpId="0"/>
      <p:bldP spid="235" grpId="0"/>
      <p:bldP spid="236" grpId="0"/>
      <p:bldP spid="233" grpId="0"/>
      <p:bldP spid="35" grpId="0" animBg="1"/>
      <p:bldP spid="203" grpId="0" animBg="1"/>
      <p:bldP spid="36" grpId="0" animBg="1"/>
      <p:bldP spid="210" grpId="0" animBg="1"/>
      <p:bldP spid="5" grpId="0" animBg="1"/>
      <p:bldP spid="7" grpId="0" animBg="1"/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BA272-A32F-648B-DA5E-CEAC46B42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Montserrat Semi Bold"/>
              </a:rPr>
              <a:t>Why use AI Services APIs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3AE053-45D1-29FF-71DA-E3F6E8AE2E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endParaRPr lang="en-US" dirty="0">
              <a:latin typeface="Montserrat" panose="00000500000000000000" pitchFamily="2" charset="0"/>
            </a:endParaRPr>
          </a:p>
          <a:p>
            <a:r>
              <a:rPr lang="en-US" dirty="0">
                <a:latin typeface="Montserrat" panose="00000500000000000000" pitchFamily="2" charset="0"/>
              </a:rPr>
              <a:t>Simple, targeted approach.</a:t>
            </a:r>
          </a:p>
          <a:p>
            <a:endParaRPr lang="en-US" dirty="0">
              <a:latin typeface="Montserrat" panose="00000500000000000000" pitchFamily="2" charset="0"/>
            </a:endParaRPr>
          </a:p>
          <a:p>
            <a:r>
              <a:rPr lang="en-US" dirty="0">
                <a:latin typeface="Montserrat" panose="00000500000000000000" pitchFamily="2" charset="0"/>
              </a:rPr>
              <a:t>Easy to integrate with available SDKs:</a:t>
            </a:r>
          </a:p>
          <a:p>
            <a:pPr lvl="1"/>
            <a:r>
              <a:rPr lang="en-US" dirty="0">
                <a:latin typeface="Montserrat" panose="00000500000000000000" pitchFamily="2" charset="0"/>
              </a:rPr>
              <a:t>C#</a:t>
            </a:r>
          </a:p>
          <a:p>
            <a:pPr lvl="1"/>
            <a:r>
              <a:rPr lang="en-US" dirty="0">
                <a:latin typeface="Montserrat" panose="00000500000000000000" pitchFamily="2" charset="0"/>
              </a:rPr>
              <a:t>Go</a:t>
            </a:r>
          </a:p>
          <a:p>
            <a:pPr lvl="1"/>
            <a:r>
              <a:rPr lang="en-US" dirty="0">
                <a:latin typeface="Montserrat" panose="00000500000000000000" pitchFamily="2" charset="0"/>
              </a:rPr>
              <a:t>Java</a:t>
            </a:r>
          </a:p>
          <a:p>
            <a:pPr lvl="1"/>
            <a:r>
              <a:rPr lang="en-US" dirty="0">
                <a:latin typeface="Montserrat" panose="00000500000000000000" pitchFamily="2" charset="0"/>
              </a:rPr>
              <a:t>JavaScript</a:t>
            </a:r>
          </a:p>
          <a:p>
            <a:pPr lvl="1"/>
            <a:r>
              <a:rPr lang="en-US" dirty="0">
                <a:latin typeface="Montserrat" panose="00000500000000000000" pitchFamily="2" charset="0"/>
              </a:rPr>
              <a:t>Python</a:t>
            </a:r>
          </a:p>
          <a:p>
            <a:endParaRPr lang="en-US" dirty="0">
              <a:latin typeface="Montserrat" panose="00000500000000000000" pitchFamily="2" charset="0"/>
            </a:endParaRPr>
          </a:p>
          <a:p>
            <a:r>
              <a:rPr lang="en-US" dirty="0">
                <a:latin typeface="Montserrat" panose="00000500000000000000" pitchFamily="2" charset="0"/>
              </a:rPr>
              <a:t>Free tier for multiple services.</a:t>
            </a:r>
          </a:p>
          <a:p>
            <a:endParaRPr lang="en-US" dirty="0">
              <a:latin typeface="Montserrat" panose="00000500000000000000" pitchFamily="2" charset="0"/>
            </a:endParaRPr>
          </a:p>
          <a:p>
            <a:r>
              <a:rPr lang="en-US" dirty="0">
                <a:latin typeface="Montserrat" panose="00000500000000000000" pitchFamily="2" charset="0"/>
              </a:rPr>
              <a:t>Customizable.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F85D2E-A612-E373-633D-946C7F498940}"/>
              </a:ext>
            </a:extLst>
          </p:cNvPr>
          <p:cNvSpPr/>
          <p:nvPr/>
        </p:nvSpPr>
        <p:spPr bwMode="auto">
          <a:xfrm>
            <a:off x="-21336" y="6281874"/>
            <a:ext cx="9211056" cy="546496"/>
          </a:xfrm>
          <a:prstGeom prst="rect">
            <a:avLst/>
          </a:prstGeom>
          <a:solidFill>
            <a:srgbClr val="00ADEF"/>
          </a:solidFill>
          <a:ln>
            <a:noFill/>
          </a:ln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fr-CA" sz="135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7175A63-74B4-6D10-14B2-6F56B30125F1}"/>
              </a:ext>
            </a:extLst>
          </p:cNvPr>
          <p:cNvSpPr/>
          <p:nvPr/>
        </p:nvSpPr>
        <p:spPr bwMode="auto">
          <a:xfrm rot="5400000">
            <a:off x="4497107" y="2165388"/>
            <a:ext cx="174170" cy="9211054"/>
          </a:xfrm>
          <a:prstGeom prst="rect">
            <a:avLst/>
          </a:prstGeom>
          <a:solidFill>
            <a:srgbClr val="214368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fr-CA" sz="1350"/>
          </a:p>
        </p:txBody>
      </p:sp>
      <p:pic>
        <p:nvPicPr>
          <p:cNvPr id="9" name="Picture Placeholder 32" descr="A picture containing object&#10;&#10;Description generated with high confidence">
            <a:extLst>
              <a:ext uri="{FF2B5EF4-FFF2-40B4-BE49-F238E27FC236}">
                <a16:creationId xmlns:a16="http://schemas.microsoft.com/office/drawing/2014/main" id="{F2E91F52-7DD4-D223-43D1-3DBBD1B5582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0" r="4685"/>
          <a:stretch/>
        </p:blipFill>
        <p:spPr>
          <a:xfrm>
            <a:off x="8545252" y="6317950"/>
            <a:ext cx="523385" cy="596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7604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BA272-A32F-648B-DA5E-CEAC46B42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Montserrat Semi Bold"/>
              </a:rPr>
              <a:t>Data privacy and security.</a:t>
            </a:r>
          </a:p>
        </p:txBody>
      </p:sp>
      <p:graphicFrame>
        <p:nvGraphicFramePr>
          <p:cNvPr id="12" name="Content Placeholder 2">
            <a:extLst>
              <a:ext uri="{FF2B5EF4-FFF2-40B4-BE49-F238E27FC236}">
                <a16:creationId xmlns:a16="http://schemas.microsoft.com/office/drawing/2014/main" id="{04D3DCDF-BB60-24A5-EB1F-ED60B7B5714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35386330"/>
              </p:ext>
            </p:extLst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76F85D2E-A612-E373-633D-946C7F498940}"/>
              </a:ext>
            </a:extLst>
          </p:cNvPr>
          <p:cNvSpPr/>
          <p:nvPr/>
        </p:nvSpPr>
        <p:spPr bwMode="auto">
          <a:xfrm>
            <a:off x="-21336" y="6281874"/>
            <a:ext cx="9211056" cy="546496"/>
          </a:xfrm>
          <a:prstGeom prst="rect">
            <a:avLst/>
          </a:prstGeom>
          <a:solidFill>
            <a:srgbClr val="00ADEF"/>
          </a:solidFill>
          <a:ln>
            <a:noFill/>
          </a:ln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fr-CA" sz="135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7175A63-74B4-6D10-14B2-6F56B30125F1}"/>
              </a:ext>
            </a:extLst>
          </p:cNvPr>
          <p:cNvSpPr/>
          <p:nvPr/>
        </p:nvSpPr>
        <p:spPr bwMode="auto">
          <a:xfrm rot="5400000">
            <a:off x="4497107" y="2165388"/>
            <a:ext cx="174170" cy="9211054"/>
          </a:xfrm>
          <a:prstGeom prst="rect">
            <a:avLst/>
          </a:prstGeom>
          <a:solidFill>
            <a:srgbClr val="214368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fr-CA" sz="1350"/>
          </a:p>
        </p:txBody>
      </p:sp>
      <p:pic>
        <p:nvPicPr>
          <p:cNvPr id="9" name="Picture Placeholder 32" descr="A picture containing object&#10;&#10;Description generated with high confidence">
            <a:extLst>
              <a:ext uri="{FF2B5EF4-FFF2-40B4-BE49-F238E27FC236}">
                <a16:creationId xmlns:a16="http://schemas.microsoft.com/office/drawing/2014/main" id="{F2E91F52-7DD4-D223-43D1-3DBBD1B5582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0" r="4685"/>
          <a:stretch/>
        </p:blipFill>
        <p:spPr>
          <a:xfrm>
            <a:off x="8545252" y="6317950"/>
            <a:ext cx="523385" cy="596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7033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13AB0C9-4D41-40DC-13C7-EF85387602A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Placeholder 26" descr="A desk with a computer on a table&#10;&#10;Description generated with very high confidence">
            <a:extLst>
              <a:ext uri="{FF2B5EF4-FFF2-40B4-BE49-F238E27FC236}">
                <a16:creationId xmlns:a16="http://schemas.microsoft.com/office/drawing/2014/main" id="{EFE46015-010E-C28C-E78F-F8BD943AF3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24" r="5624"/>
          <a:stretch>
            <a:fillRect/>
          </a:stretch>
        </p:blipFill>
        <p:spPr>
          <a:xfrm>
            <a:off x="-7828" y="-260214"/>
            <a:ext cx="9144000" cy="6858000"/>
          </a:xfrm>
          <a:prstGeom prst="rect">
            <a:avLst/>
          </a:prstGeom>
        </p:spPr>
      </p:pic>
      <p:sp>
        <p:nvSpPr>
          <p:cNvPr id="57" name="Freeform: Shape 56"/>
          <p:cNvSpPr/>
          <p:nvPr/>
        </p:nvSpPr>
        <p:spPr bwMode="auto">
          <a:xfrm>
            <a:off x="0" y="2780607"/>
            <a:ext cx="9144000" cy="4077393"/>
          </a:xfrm>
          <a:custGeom>
            <a:avLst/>
            <a:gdLst>
              <a:gd name="connsiteX0" fmla="*/ 12192000 w 12192000"/>
              <a:gd name="connsiteY0" fmla="*/ 0 h 4789231"/>
              <a:gd name="connsiteX1" fmla="*/ 12192000 w 12192000"/>
              <a:gd name="connsiteY1" fmla="*/ 4789231 h 4789231"/>
              <a:gd name="connsiteX2" fmla="*/ 0 w 12192000"/>
              <a:gd name="connsiteY2" fmla="*/ 4789231 h 4789231"/>
              <a:gd name="connsiteX3" fmla="*/ 0 w 12192000"/>
              <a:gd name="connsiteY3" fmla="*/ 2489769 h 47892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4789231">
                <a:moveTo>
                  <a:pt x="12192000" y="0"/>
                </a:moveTo>
                <a:lnTo>
                  <a:pt x="12192000" y="4789231"/>
                </a:lnTo>
                <a:lnTo>
                  <a:pt x="0" y="4789231"/>
                </a:lnTo>
                <a:lnTo>
                  <a:pt x="0" y="2489769"/>
                </a:lnTo>
                <a:close/>
              </a:path>
            </a:pathLst>
          </a:custGeom>
          <a:solidFill>
            <a:schemeClr val="accent2">
              <a:alpha val="73000"/>
            </a:schemeClr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fr-CA" sz="1350" dirty="0"/>
          </a:p>
        </p:txBody>
      </p:sp>
      <p:sp>
        <p:nvSpPr>
          <p:cNvPr id="22" name="Right Triangle 21"/>
          <p:cNvSpPr/>
          <p:nvPr/>
        </p:nvSpPr>
        <p:spPr bwMode="auto">
          <a:xfrm>
            <a:off x="0" y="4236913"/>
            <a:ext cx="4729111" cy="2620730"/>
          </a:xfrm>
          <a:prstGeom prst="rtTriangle">
            <a:avLst/>
          </a:prstGeom>
          <a:solidFill>
            <a:schemeClr val="tx1">
              <a:alpha val="50000"/>
            </a:schemeClr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fr-CA" sz="135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C229064-415A-4E33-9123-CC14334CF393}"/>
              </a:ext>
            </a:extLst>
          </p:cNvPr>
          <p:cNvSpPr txBox="1">
            <a:spLocks/>
          </p:cNvSpPr>
          <p:nvPr/>
        </p:nvSpPr>
        <p:spPr>
          <a:xfrm>
            <a:off x="4116548" y="4808619"/>
            <a:ext cx="4914436" cy="83099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Montserrat" panose="0200050500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6531808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  <p:bldP spid="22" grpId="0" animBg="1"/>
      <p:bldP spid="1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BA272-A32F-648B-DA5E-CEAC46B42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Montserrat Semi Bold"/>
              </a:rPr>
              <a:t>What will we cover?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3AE053-45D1-29FF-71DA-E3F6E8AE2E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Montserrat" panose="00000500000000000000" pitchFamily="2" charset="0"/>
              </a:rPr>
              <a:t>Creating a resource.</a:t>
            </a:r>
          </a:p>
          <a:p>
            <a:endParaRPr lang="en-US" dirty="0">
              <a:latin typeface="Montserrat" panose="00000500000000000000" pitchFamily="2" charset="0"/>
            </a:endParaRPr>
          </a:p>
          <a:p>
            <a:r>
              <a:rPr lang="en-US" dirty="0">
                <a:latin typeface="Montserrat" panose="00000500000000000000" pitchFamily="2" charset="0"/>
              </a:rPr>
              <a:t>Testing APIs with studios.</a:t>
            </a:r>
          </a:p>
          <a:p>
            <a:endParaRPr lang="en-US" dirty="0">
              <a:latin typeface="Montserrat" panose="00000500000000000000" pitchFamily="2" charset="0"/>
            </a:endParaRPr>
          </a:p>
          <a:p>
            <a:r>
              <a:rPr lang="en-US" dirty="0">
                <a:latin typeface="Montserrat" panose="00000500000000000000" pitchFamily="2" charset="0"/>
              </a:rPr>
              <a:t>API usage examples.</a:t>
            </a:r>
          </a:p>
          <a:p>
            <a:pPr lvl="1"/>
            <a:r>
              <a:rPr lang="en-US" dirty="0">
                <a:latin typeface="Montserrat" panose="00000500000000000000" pitchFamily="2" charset="0"/>
              </a:rPr>
              <a:t>Vision.</a:t>
            </a:r>
          </a:p>
          <a:p>
            <a:pPr lvl="1"/>
            <a:r>
              <a:rPr lang="en-US" dirty="0">
                <a:latin typeface="Montserrat" panose="00000500000000000000" pitchFamily="2" charset="0"/>
              </a:rPr>
              <a:t>Speech to text.</a:t>
            </a:r>
          </a:p>
          <a:p>
            <a:pPr lvl="1"/>
            <a:r>
              <a:rPr lang="en-US" dirty="0">
                <a:latin typeface="Montserrat" panose="00000500000000000000" pitchFamily="2" charset="0"/>
              </a:rPr>
              <a:t>Language.</a:t>
            </a:r>
          </a:p>
          <a:p>
            <a:pPr lvl="1"/>
            <a:r>
              <a:rPr lang="en-US" dirty="0">
                <a:latin typeface="Montserrat" panose="00000500000000000000" pitchFamily="2" charset="0"/>
              </a:rPr>
              <a:t>Content safety.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F85D2E-A612-E373-633D-946C7F498940}"/>
              </a:ext>
            </a:extLst>
          </p:cNvPr>
          <p:cNvSpPr/>
          <p:nvPr/>
        </p:nvSpPr>
        <p:spPr bwMode="auto">
          <a:xfrm>
            <a:off x="-21336" y="6281874"/>
            <a:ext cx="9211056" cy="546496"/>
          </a:xfrm>
          <a:prstGeom prst="rect">
            <a:avLst/>
          </a:prstGeom>
          <a:solidFill>
            <a:srgbClr val="00ADEF"/>
          </a:solidFill>
          <a:ln>
            <a:noFill/>
          </a:ln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fr-CA" sz="135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7175A63-74B4-6D10-14B2-6F56B30125F1}"/>
              </a:ext>
            </a:extLst>
          </p:cNvPr>
          <p:cNvSpPr/>
          <p:nvPr/>
        </p:nvSpPr>
        <p:spPr bwMode="auto">
          <a:xfrm rot="5400000">
            <a:off x="4497107" y="2165388"/>
            <a:ext cx="174170" cy="9211054"/>
          </a:xfrm>
          <a:prstGeom prst="rect">
            <a:avLst/>
          </a:prstGeom>
          <a:solidFill>
            <a:srgbClr val="214368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fr-CA" sz="1350"/>
          </a:p>
        </p:txBody>
      </p:sp>
      <p:pic>
        <p:nvPicPr>
          <p:cNvPr id="9" name="Picture Placeholder 32" descr="A picture containing object&#10;&#10;Description generated with high confidence">
            <a:extLst>
              <a:ext uri="{FF2B5EF4-FFF2-40B4-BE49-F238E27FC236}">
                <a16:creationId xmlns:a16="http://schemas.microsoft.com/office/drawing/2014/main" id="{F2E91F52-7DD4-D223-43D1-3DBBD1B5582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0" r="4685"/>
          <a:stretch/>
        </p:blipFill>
        <p:spPr>
          <a:xfrm>
            <a:off x="8545252" y="6317950"/>
            <a:ext cx="523385" cy="596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0910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6F85D2E-A612-E373-633D-946C7F498940}"/>
              </a:ext>
            </a:extLst>
          </p:cNvPr>
          <p:cNvSpPr/>
          <p:nvPr/>
        </p:nvSpPr>
        <p:spPr bwMode="auto">
          <a:xfrm>
            <a:off x="-21336" y="6281874"/>
            <a:ext cx="9211056" cy="546496"/>
          </a:xfrm>
          <a:prstGeom prst="rect">
            <a:avLst/>
          </a:prstGeom>
          <a:solidFill>
            <a:srgbClr val="00ADEF"/>
          </a:solidFill>
          <a:ln>
            <a:noFill/>
          </a:ln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fr-CA" sz="135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7175A63-74B4-6D10-14B2-6F56B30125F1}"/>
              </a:ext>
            </a:extLst>
          </p:cNvPr>
          <p:cNvSpPr/>
          <p:nvPr/>
        </p:nvSpPr>
        <p:spPr bwMode="auto">
          <a:xfrm rot="5400000">
            <a:off x="4497107" y="2165388"/>
            <a:ext cx="174170" cy="9211054"/>
          </a:xfrm>
          <a:prstGeom prst="rect">
            <a:avLst/>
          </a:prstGeom>
          <a:solidFill>
            <a:srgbClr val="214368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fr-CA" sz="1350"/>
          </a:p>
        </p:txBody>
      </p:sp>
      <p:pic>
        <p:nvPicPr>
          <p:cNvPr id="9" name="Picture Placeholder 32" descr="A picture containing object&#10;&#10;Description generated with high confidence">
            <a:extLst>
              <a:ext uri="{FF2B5EF4-FFF2-40B4-BE49-F238E27FC236}">
                <a16:creationId xmlns:a16="http://schemas.microsoft.com/office/drawing/2014/main" id="{F2E91F52-7DD4-D223-43D1-3DBBD1B5582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0" r="4685"/>
          <a:stretch/>
        </p:blipFill>
        <p:spPr>
          <a:xfrm>
            <a:off x="8545252" y="6317950"/>
            <a:ext cx="523385" cy="59628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EB7FF6D-7108-3DE5-6983-387D1061CC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4333" y="29630"/>
            <a:ext cx="6919718" cy="559617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8D7A6D5-86A3-718A-5BB2-3E9A60D1A735}"/>
              </a:ext>
            </a:extLst>
          </p:cNvPr>
          <p:cNvSpPr txBox="1"/>
          <p:nvPr/>
        </p:nvSpPr>
        <p:spPr>
          <a:xfrm>
            <a:off x="4012164" y="5839973"/>
            <a:ext cx="52795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Montserrat" panose="00000500000000000000" pitchFamily="2" charset="0"/>
              </a:rPr>
              <a:t>https://www.rambli.com/2016/06/the-prayer-of-the-demo-gods/</a:t>
            </a:r>
          </a:p>
        </p:txBody>
      </p:sp>
    </p:spTree>
    <p:extLst>
      <p:ext uri="{BB962C8B-B14F-4D97-AF65-F5344CB8AC3E}">
        <p14:creationId xmlns:p14="http://schemas.microsoft.com/office/powerpoint/2010/main" val="734815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0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4BA7B4"/>
      </a:accent1>
      <a:accent2>
        <a:srgbClr val="00ADEF"/>
      </a:accent2>
      <a:accent3>
        <a:srgbClr val="214368"/>
      </a:accent3>
      <a:accent4>
        <a:srgbClr val="DA612E"/>
      </a:accent4>
      <a:accent5>
        <a:srgbClr val="4B5056"/>
      </a:accent5>
      <a:accent6>
        <a:srgbClr val="8F9190"/>
      </a:accent6>
      <a:hlink>
        <a:srgbClr val="FFFFFF"/>
      </a:hlink>
      <a:folHlink>
        <a:srgbClr val="FFFFFF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Fabric Community Conference 2024 Dark Theme">
  <a:themeElements>
    <a:clrScheme name="Custom 25">
      <a:dk1>
        <a:srgbClr val="091F2C"/>
      </a:dk1>
      <a:lt1>
        <a:srgbClr val="FFFFFF"/>
      </a:lt1>
      <a:dk2>
        <a:srgbClr val="215B61"/>
      </a:dk2>
      <a:lt2>
        <a:srgbClr val="FFFFFF"/>
      </a:lt2>
      <a:accent1>
        <a:srgbClr val="8DE971"/>
      </a:accent1>
      <a:accent2>
        <a:srgbClr val="8DC8E8"/>
      </a:accent2>
      <a:accent3>
        <a:srgbClr val="C4B3E2"/>
      </a:accent3>
      <a:accent4>
        <a:srgbClr val="D49DD6"/>
      </a:accent4>
      <a:accent5>
        <a:srgbClr val="FFB900"/>
      </a:accent5>
      <a:accent6>
        <a:srgbClr val="FFA38A"/>
      </a:accent6>
      <a:hlink>
        <a:srgbClr val="225B61"/>
      </a:hlink>
      <a:folHlink>
        <a:srgbClr val="8DC8E8"/>
      </a:folHlink>
    </a:clrScheme>
    <a:fontScheme name="Office">
      <a:majorFont>
        <a:latin typeface="Segoe Sans Display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Segoe Sans Text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2024 Fabric Community Conference_Template_vFinal-Feb20  -  Read-Only" id="{D7D1ABE5-2AA0-41D9-91E9-B2B1D2730606}" vid="{CB045911-AD7A-44FA-8BDE-D8ECD36A8B8E}"/>
    </a:ext>
  </a:extLst>
</a:theme>
</file>

<file path=ppt/theme/theme4.xml><?xml version="1.0" encoding="utf-8"?>
<a:theme xmlns:a="http://schemas.openxmlformats.org/drawingml/2006/main" name="Office Theme">
  <a:themeElements>
    <a:clrScheme name="Custom 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FFFFFF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13336</TotalTime>
  <Words>401</Words>
  <Application>Microsoft Office PowerPoint</Application>
  <PresentationFormat>On-screen Show (4:3)</PresentationFormat>
  <Paragraphs>122</Paragraphs>
  <Slides>16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16</vt:i4>
      </vt:variant>
    </vt:vector>
  </HeadingPairs>
  <TitlesOfParts>
    <vt:vector size="34" baseType="lpstr">
      <vt:lpstr>Arial</vt:lpstr>
      <vt:lpstr>Calibri</vt:lpstr>
      <vt:lpstr>Calibri Light</vt:lpstr>
      <vt:lpstr>Montserrat</vt:lpstr>
      <vt:lpstr>Montserrat Semi Bold</vt:lpstr>
      <vt:lpstr>Segoe Sans Display</vt:lpstr>
      <vt:lpstr>Segoe Sans Small</vt:lpstr>
      <vt:lpstr>Segoe Sans Small Semibold</vt:lpstr>
      <vt:lpstr>Segoe Sans Small Semilight</vt:lpstr>
      <vt:lpstr>Segoe Sans Text</vt:lpstr>
      <vt:lpstr>Segoe Sans Text Light</vt:lpstr>
      <vt:lpstr>Segoe Sans Text Semibold</vt:lpstr>
      <vt:lpstr>Segoe Sans Text Semilight</vt:lpstr>
      <vt:lpstr>Segoe UI</vt:lpstr>
      <vt:lpstr>Segoe UI Semibold</vt:lpstr>
      <vt:lpstr>Office Theme</vt:lpstr>
      <vt:lpstr>Custom Design</vt:lpstr>
      <vt:lpstr>Fabric Community Conference 2024 Dark Theme</vt:lpstr>
      <vt:lpstr>PowerPoint Presentation</vt:lpstr>
      <vt:lpstr>PowerPoint Presentation</vt:lpstr>
      <vt:lpstr>Agenda</vt:lpstr>
      <vt:lpstr>Azure AI</vt:lpstr>
      <vt:lpstr>Why use AI Services APIs</vt:lpstr>
      <vt:lpstr>Data privacy and security.</vt:lpstr>
      <vt:lpstr>PowerPoint Presentation</vt:lpstr>
      <vt:lpstr>What will we cover?</vt:lpstr>
      <vt:lpstr>PowerPoint Presentation</vt:lpstr>
      <vt:lpstr>PowerPoint Presentation</vt:lpstr>
      <vt:lpstr>Image classification.</vt:lpstr>
      <vt:lpstr>Analyze call center data.</vt:lpstr>
      <vt:lpstr>Document processing.</vt:lpstr>
      <vt:lpstr>Useful links.</vt:lpstr>
      <vt:lpstr>Useful links.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Dora Phillips</dc:creator>
  <cp:lastModifiedBy>Sam Gomez</cp:lastModifiedBy>
  <cp:revision>304</cp:revision>
  <cp:lastPrinted>2024-02-15T18:17:15Z</cp:lastPrinted>
  <dcterms:created xsi:type="dcterms:W3CDTF">2017-12-05T21:45:24Z</dcterms:created>
  <dcterms:modified xsi:type="dcterms:W3CDTF">2024-09-21T22:10:40Z</dcterms:modified>
</cp:coreProperties>
</file>